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0" r:id="rId14"/>
    <p:sldId id="275" r:id="rId15"/>
    <p:sldId id="276" r:id="rId16"/>
    <p:sldId id="277" r:id="rId17"/>
    <p:sldId id="273" r:id="rId18"/>
  </p:sldIdLst>
  <p:sldSz cx="10693400" cy="7561263"/>
  <p:notesSz cx="6669088" cy="9928225"/>
  <p:embeddedFontLst>
    <p:embeddedFont>
      <p:font typeface="Arial Black" panose="020B0A04020102020204" pitchFamily="34" charset="0"/>
      <p:bold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296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2531">
          <p15:clr>
            <a:srgbClr val="A4A3A4"/>
          </p15:clr>
        </p15:guide>
        <p15:guide id="4" pos="3368">
          <p15:clr>
            <a:srgbClr val="A4A3A4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8" roundtripDataSignature="AMtx7miPjJux61L6IzM4ntjgaCOPDBAZF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55" d="100"/>
          <a:sy n="55" d="100"/>
        </p:scale>
        <p:origin x="1752" y="270"/>
      </p:cViewPr>
      <p:guideLst>
        <p:guide orient="horz" pos="2296"/>
        <p:guide pos="2880"/>
        <p:guide orient="horz" pos="2531"/>
        <p:guide pos="336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8" Type="http://customschemas.google.com/relationships/presentationmetadata" Target="meta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30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04:55.58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0 24446,'0'101'0,"209"-101"0,-209-101 0,-209 101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05:31.34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124 1 24575,'-124'6'-1365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09:10.31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24575,'0'1'0,"1"0"0,1 2 0,0-1 0,1 2 0,0-1 0,2-1 0,0 0 0,-1 0 0,0 2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09:10.53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36 12 24575,'-2'0'0,"0"0"0,-1-2 0,-1 1 0,0 0 0,-2-1 0,1 1 0,1-1 0,-2 0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09:11.8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32 1 24575,'-1'0'0,"-2"0"0,-1 1 0,-1 0 0,0 2 0,1 1 0,0-1 0,1 2 0,1-1 0,2 1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09:12.11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98 0 24575,'-9'0'0,"-42"3"0,49-2 0,0-1 0,1 0 0,-1 1 0,0-1 0,0 1 0,0 0 0,0-1 0,0 1 0,1 0 0,-1 0 0,0 0 0,1 1 0,-1-1 0,1 0 0,-1 0 0,1 1 0,0-1 0,0 1 0,-1-1 0,1 1 0,0 0 0,-1 1 0,2 1-1365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09:12.3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41 0 24575,'-1'0'0,"-2"0"0,0 1 0,-1 1 0,1 0 0,-1 1 0,1 0 0,-1 1 0,1-1 0,0 2 0,0-1 0,1 0 0,0 1 0,1 0 0,0 1 0,2-1 0,1-1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09:12.66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 1 24575,'-1'0'0,"-1"1"0,0 0 0,-1 2 0,1 1 0,-1-1 0,0 2 0,1-1 0,1 2 0,1-1 0,1 0 0,2-1 0,0-1 0,2-1 0,1-1 0,1-1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09:12.92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 0 24575,'-9'29'0,"8"-25"0,-1 0 0,1 0 0,-1 0 0,1 1 0,0-1 0,0 0 0,0 5 0,1-8 0,1 1 0,-1-1 0,0 0 0,0 0 0,1 0 0,-1 0 0,1 0 0,-1 1 0,1-1 0,-1 0 0,1 0 0,0 0 0,0-1 0,-1 1 0,1 0 0,0 0 0,0 0 0,0 0 0,0-1 0,0 1 0,0 0 0,0-1 0,0 1 0,0-1 0,0 1 0,0-1 0,0 0 0,0 1 0,1-1 0,-1 0 0,2 0 0,2 1-1365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09:13.16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34 0 24575,'-29'46'0,"24"-22"0,6-23 0,-1 0 0,0-1 0,1 1 0,-1 0 0,0-1 0,1 1 0,-1-1 0,1 1 0,-1-1 0,1 1 0,0-1 0,-1 1 0,1-1 0,-1 1 0,1-1 0,0 0 0,-1 1 0,1-1 0,0 0 0,-1 0 0,1 1 0,0-1 0,0 0 0,-1 0 0,1 0 0,0 0 0,0 0 0,-1 0 0,1 0 0,1 0 0,9-3-1365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09:13.41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 0 24575,'-8'20'0,"-5"20"0,13-39 0,0-1 0,0 1 0,0 0 0,0-1 0,0 1 0,0 0 0,1-1 0,-1 1 0,0 0 0,0-1 0,0 1 0,1-1 0,-1 1 0,0 0 0,1-1 0,-1 1 0,1-1 0,-1 1 0,1-1 0,-1 1 0,1-1 0,-1 0 0,1 1 0,-1-1 0,1 1 0,-1-1 0,1 0 0,0 1 0,-1-1 0,1 0 0,0 0 0,-1 0 0,1 0 0,0 1 0,-1-1 0,1 0 0,0 0 0,-1 0 0,1 0 0,0 0 0,-1-1 0,1 1 0,0 0 0,-1 0 0,1 0 0,0-1 0,-1 1 0,1 0 0,-1 0 0,1-1 0,0 0 0,26-13-1365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09:13.64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35 0 24575,'-4'6'0,"-1"-1"0,1 0 0,0 1 0,0 0 0,-5 12 0,8-17 0,1 0 0,-1-1 0,1 1 0,0 0 0,-1 0 0,1 0 0,0 0 0,-1 0 0,1 0 0,0 0 0,0 0 0,0 0 0,0-1 0,0 1 0,0 0 0,0 0 0,0 0 0,0 0 0,0 0 0,1 0 0,-1 0 0,0 0 0,1 0 0,-1 0 0,0-1 0,1 1 0,-1 0 0,1 0 0,0 0 0,-1-1 0,1 1 0,0 0 0,-1-1 0,1 1 0,0 0 0,-1-1 0,1 1 0,0-1 0,0 1 0,0-1 0,0 0 0,0 1 0,-1-1 0,1 0 0,0 0 0,0 0 0,0 1 0,0-1 0,0 0 0,0 0 0,0 0 0,0 0 0,2-1 0,0 1-21,1-1 0,0 0 0,0 0 1,0 0-1,-1-1 0,1 1 0,0-1 0,-1 0 0,1 0 0,-1 0 0,5-4 0,2-1-1093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05:31.78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145 0 24575,'-145'0'-1365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09:13.88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40 1 24575,'-5'5'0,"1"-1"0,0 1 0,1 1 0,-1-1 0,1 0 0,0 1 0,0 0 0,1 0 0,0 0 0,0 0 0,-1 6 0,2-10 0,1-1 0,0 1 0,-1 0 0,1-1 0,0 1 0,0 0 0,0-1 0,0 1 0,1 0 0,-1-1 0,0 1 0,1-1 0,-1 1 0,1 0 0,0-1 0,-1 1 0,1-1 0,0 0 0,0 1 0,0-1 0,0 0 0,0 1 0,0-1 0,0 0 0,0 0 0,1 0 0,-1 0 0,0 0 0,1 0 0,-1 0 0,1 0 0,-1-1 0,1 1 0,-1-1 0,1 1 0,0-1 0,-1 1 0,1-1 0,-1 0 0,1 0 0,0 0 0,-1 0 0,1 0 0,0 0 0,1-1 0,1 2-124,0-1 0,0-1 0,0 1 0,-1-1 0,1 1 0,0-1-1,0 0 1,-1 0 0,1-1 0,3-1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09:14.1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73 0 24575,'-3'1'0,"-1"-1"0,0 1 0,1 0 0,-1 0 0,1 1 0,0-1 0,-1 1 0,1-1 0,0 1 0,0 0 0,0 1 0,0-1 0,0 0 0,-4 6 0,5-7 0,0 1 0,1 0 0,-1 0 0,1 0 0,-1 0 0,1 0 0,-1 0 0,1 0 0,0 0 0,0 0 0,0 1 0,1-1 0,-1 0 0,0 1 0,1-1 0,-1 1 0,1-1 0,0 0 0,0 1 0,0-1 0,0 1 0,1-1 0,0 4 0,-1-5 4,1 0 0,0 0 0,0 1 0,0-1 0,0 0-1,0 0 1,0 0 0,0 0 0,1 0 0,-1 0 0,0 0 0,0-1-1,1 1 1,-1 0 0,1-1 0,-1 1 0,0-1 0,1 1 0,-1-1 0,1 0-1,-1 0 1,1 0 0,-1 0 0,1 0 0,0 0 0,-1 0 0,1 0-1,-1 0 1,1-1 0,1 0 0,4 0-252,-1-1 1,1 0-1,-1 0 1,1 0-1,7-5 1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09:14.34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61 0 24575,'-3'1'0,"0"-1"0,0 1 0,1 0 0,-1 0 0,0 1 0,1-1 0,-1 0 0,1 1 0,0 0 0,0-1 0,-1 1 0,1 0 0,0 0 0,0 0 0,1 0 0,-1 1 0,0-1 0,-2 5 0,2-4 0,1-1 0,-1 1 0,1 0 0,-1-1 0,1 1 0,0 0 0,0 0 0,0 0 0,0 0 0,1 0 0,-1 0 0,1 0 0,0 0 0,0 0 0,0 0 0,0 1 0,1 2 0,0-4 0,0-1 0,1 0 0,-1 0 0,0 0 0,1 0 0,-1 0 0,1-1 0,-1 1 0,1 0 0,-1-1 0,1 1 0,-1-1 0,1 1 0,0-1 0,-1 0 0,1 1 0,0-1 0,-1 0 0,1 0 0,0 0 0,0-1 0,-1 1 0,1 0 0,0-1 0,1 0 0,43-11 0,-33 4-1365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09:14.5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88 0 24575,'-5'1'0,"0"0"0,1 0 0,-1 0 0,1 1 0,0-1 0,-1 1 0,1 0 0,0 0 0,0 1 0,0-1 0,0 1 0,1 0 0,-4 3 0,5-4 0,0 0 0,0-1 0,0 1 0,0 0 0,1 0 0,-1 0 0,0 0 0,1 0 0,0 0 0,-1 0 0,1 0 0,0 1 0,0-1 0,1 0 0,-1 1 0,0-1 0,1 1 0,-1-1 0,1 1 0,0-1 0,0 1 0,0-1 0,0 1 0,0-1 0,1 4 0,1-4 0,-1 0 0,1-1 0,0 1 0,-1-1 0,1 0 0,0 1 0,0-1 0,0 0 0,0 0 0,0 0 0,0-1 0,0 1 0,0 0 0,0-1 0,0 1 0,1-1 0,-1 0 0,0 1 0,0-1 0,0 0 0,1-1 0,3 1 0,51-9 0,-23-2-1365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09:14.78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132 0 24575,'-11'0'0,"1"1"0,-1 0 0,0 1 0,1 0 0,-16 5 0,23-6 0,1 0 0,-1 0 0,0 0 0,0 0 0,0 1 0,1-1 0,-1 1 0,1-1 0,-1 1 0,1 0 0,0 0 0,0 0 0,-1 0 0,1 0 0,1 1 0,-1-1 0,0 1 0,1-1 0,-1 1 0,1 0 0,0-1 0,0 1 0,0 0 0,-1 4 0,2-5 0,1 0 0,-1-1 0,1 1 0,-1-1 0,1 1 0,0-1 0,0 1 0,0-1 0,0 1 0,0-1 0,0 0 0,0 1 0,0-1 0,1 0 0,-1 0 0,0 0 0,1 0 0,-1 0 0,1 0 0,-1 0 0,1-1 0,0 1 0,-1-1 0,1 1 0,0-1 0,-1 1 0,1-1 0,0 0 0,-1 0 0,1 0 0,2 0 0,4 1 0,0 0 0,0 0 0,1-1 0,-1-1 0,13-1 0,-11-1-1365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09:14.9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89 0 24575,'-6'0'0,"0"1"0,0 0 0,1-1 0,-1 2 0,0-1 0,0 1 0,1-1 0,-1 2 0,-5 2 0,9-4 0,1 0 0,-1 0 0,0 0 0,1 0 0,-1 0 0,1 0 0,0 0 0,-1 1 0,1-1 0,0 1 0,0-1 0,0 1 0,0-1 0,0 1 0,0 0 0,0 0 0,0-1 0,1 1 0,-1 0 0,1 0 0,-1 0 0,1-1 0,0 1 0,0 0 0,0 0 0,0 0 0,0 0 0,0 0 0,0 0 0,0 0 0,1-1 0,-1 1 0,2 2 0,-2-3-29,1 0 1,0 0-1,-1 0 0,1 0 0,0 0 0,0 0 0,-1 0 0,1-1 1,0 1-1,0 0 0,0 0 0,0-1 0,0 1 0,0-1 0,0 1 1,0-1-1,1 1 0,-1-1 0,0 0 0,2 1 0,0 0-730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09:15.23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73 0 24575,'-4'1'0,"-1"0"0,1 0 0,0 0 0,0 0 0,0 1 0,0-1 0,0 1 0,0 0 0,0 1 0,-5 3 0,8-5 0,-1-1 0,1 1 0,-1 0 0,1 1 0,-1-1 0,1 0 0,0 0 0,0 1 0,-1-1 0,1 1 0,0-1 0,0 1 0,0-1 0,1 1 0,-1-1 0,0 1 0,0 0 0,1 0 0,-1-1 0,1 1 0,0 0 0,0 0 0,-1 0 0,1-1 0,0 1 0,0 0 0,1 2 0,0-3 5,-1 0 0,1 0 0,0 0-1,0-1 1,0 1 0,0 0 0,0 0 0,-1-1-1,1 1 1,0-1 0,0 1 0,1-1 0,-1 0-1,0 1 1,0-1 0,0 0 0,0 1-1,0-1 1,0 0 0,0 0 0,1 0 0,-1 0-1,0 0 1,1-1 0,28-3-1490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09:15.45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93 1 24575,'-6'0'0,"0"0"0,0 1 0,0 0 0,0 1 0,0-1 0,0 1 0,-8 4 0,12-5 0,0 0 0,-1 0 0,1 0 0,0 0 0,0 1 0,0-1 0,0 1 0,0-1 0,0 1 0,0 0 0,1 0 0,-1 0 0,1 0 0,-1 0 0,1 0 0,0 0 0,0 1 0,0-1 0,0 0 0,-1 5 0,2-6-37,0 0 0,0 0 1,0 0-1,1 0 0,-1-1 0,0 1 0,1 0 0,-1 0 0,0 0 0,1-1 0,-1 1 0,1 0 1,-1 0-1,1-1 0,-1 1 0,1 0 0,0-1 0,-1 1 0,1-1 0,0 1 0,0-1 0,-1 1 1,1-1-1,0 1 0,0-1 0,0 0 0,0 1 0,-1-1 0,1 0 0,0 0 0,0 0 0,0 0 1,0 0-1,0 0 0,0 0 0,1 0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09:15.68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89 0 24575,'-5'0'0,"-1"1"0,1 0 0,-1 0 0,1 0 0,0 0 0,0 1 0,0 0 0,0 0 0,0 1 0,-7 3 0,11-5 0,-1 0 0,0 0 0,1 0 0,-1 1 0,1-1 0,-1 0 0,1 1 0,-1-1 0,1 1 0,0-1 0,0 1 0,0 0 0,0-1 0,0 1 0,0 0 0,0 0 0,1 0 0,-1 0 0,1 0 0,-1 0 0,1-1 0,0 1 0,0 0 0,0 0 0,0 0 0,0 0 0,0 0 0,0 0 0,1 0 0,-1 0 0,2 4 0,-1-5-76,0 0 1,0 0-1,0 0 0,0 0 0,0 0 0,0 0 0,0 0 0,0 0 1,1-1-1,-1 1 0,0 0 0,1-1 0,-1 1 0,0-1 0,1 0 1,-1 1-1,3-1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09:15.96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66 0 24575,'-4'1'0,"1"0"0,-1 1 0,1 0 0,-1-1 0,1 1 0,-1 0 0,1 0 0,0 1 0,0-1 0,0 1 0,0-1 0,1 1 0,-1 0 0,1 0 0,0 0 0,-1 1 0,1-1 0,1 0 0,-1 1 0,0-1 0,1 1 0,0 0 0,0-1 0,0 1 0,0 0 0,0 0 0,1 0 0,0 0 0,0 4 0,1-7 0,-1 0 0,1 0 0,0 0 0,-1 0 0,1 0 0,0-1 0,0 1 0,0 0 0,-1-1 0,1 1 0,0 0 0,0-1 0,0 1 0,0-1 0,0 1 0,0-1 0,1 0 0,-1 1 0,0-1 0,0 0 0,0 0 0,0 0 0,0 0 0,0 0 0,0 0 0,1 0 0,-1 0 0,0 0 0,0-1 0,0 1 0,0 0 0,0-1 0,0 1 0,0-1 0,0 1 0,0-1 0,0 1 0,0-1 0,0 0 0,1-1 0,37-26 0,-35 25-1365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05:32.20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179 0 24575,'-172'0'-1365,"166"0"-5461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09:16.20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47 0 24575,'-2'1'0,"1"0"0,-1-1 0,1 1 0,-1 0 0,1 0 0,0 0 0,-1 0 0,1 0 0,0 0 0,0 1 0,0-1 0,0 0 0,0 1 0,0-1 0,0 0 0,0 1 0,1-1 0,-2 3 0,-14 33 0,14-32 0,1-3-4,0 0-1,0 0 1,1-1-1,-1 1 1,1 0-1,-1 0 1,1 0 0,0 0-1,-1 0 1,1 0-1,0 0 1,0 0-1,1 1 1,-1-1-1,0 0 1,1-1-1,0 3 1,0-3 13,-1 0 1,1 0-1,0 0 1,-1 0-1,1 0 1,0 0 0,0 0-1,0 0 1,0-1-1,0 1 1,0 0-1,0-1 1,0 1-1,0-1 1,0 1-1,1-1 1,-1 1-1,0-1 1,0 0-1,3 1 1,0-1-109,0 0 0,1 0 0,-1-1 0,0 1 0,1-1 0,-1 0 0,0 0 0,0 0 0,0-1 0,0 1 0,0-1 0,0 0 0,0 0 0,4-4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09:16.44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42 1 24575,'-2'0'0,"0"1"0,1 0 0,-1 0 0,1 0 0,-1 0 0,1 1 0,0-1 0,-1 0 0,1 1 0,0-1 0,0 1 0,0-1 0,0 1 0,0-1 0,0 1 0,-1 3 0,-12 29 0,13-32 5,0 0 0,1 0 0,-1 0 0,1 0 0,-1 0 0,1 0 0,0 0 0,0 0 0,0 0 0,0 0 0,0 0 0,0 0 0,1 0 0,-1 0 0,1 0 0,-1 0 0,1 0 0,0 0 0,0-1 0,0 1 0,0 0 0,0 0 0,2 1 0,-2-2-53,1-1 0,-1 0 0,1 1 0,-1-1 0,1 0 1,-1 1-1,1-1 0,-1 0 0,1 0 0,-1-1 0,1 1 0,-1 0 0,1 0 0,0-1 0,-1 1 1,0-1-1,1 1 0,-1-1 0,1 0 0,-1 1 0,0-1 0,1 0 0,-1 0 0,0 0 0,0 0 0,0 0 1,1 0-1,-1 0 0,0-1 0,0 0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09:16.66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29 0 24575,'-11'29'-39,"-6"13"168,17-42-162,0 1 0,0 0 0,0 0 0,0-1 0,0 1 0,0 0 0,0 0-1,0 0 1,0 0 0,0-1 0,0 1 0,0 0 0,1 0 0,-1-1 0,0 1 0,1 0 0,-1 0 0,0-1 0,1 1 0,-1 0 0,1-1-1,-1 1 1,1-1 0,0 1 0,-1-1 0,1 1 0,-1-1 0,1 1 0,0-1 0,-1 1 0,1-1 0,0 0 0,0 1 0,-1-1 0,1 0-1,0 0 1,0 1 0,0-1 0,-1 0 0,1 0 0,0 0 0,0 0 0,1 0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09:16.91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52 1 24575,'-24'27'0,"9"-12"0,15-14-94,-9 14 320,8-15-261,1 0 0,0 0 1,0 1-1,-1-1 0,1 0 0,0 0 0,0 0 1,0 1-1,0-1 0,-1 0 0,1 0 0,0 1 0,0-1 1,0 0-1,0 0 0,0 1 0,0-1 0,0 0 1,0 1-1,0-1 0,0 0 0,0 1 0,0-1 0,0 0 1,0 0-1,0 1 0,0-1 0,0 0 0,0 1 1,0-1-1,0 0 0,0 0 0,0 1 0,1-1 0,-1 0 1,0 0-1,0 1 0,0-1 0,1 0 0,-1 0 1,0 0-1,0 1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09:17.14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25 0 24575,'0'2'0,"-1"-1"0,-1 2 0,1 0 0,-1 2 0,-1 1 0,1 0 0,0 0 0,-1-1 0,1 0 0,1 1 0,-1-1 0,0 0 0,0 0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09:17.37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24575,'0'1'0,"0"1"0,0 2 0,0 2 0,0 0 0,0 0 0,0 1 0,0 0 0,0 0 0,1-2 0,0-2 0,2-1 0,0-3 0,-1-3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09:17.65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 1 24575,'-9'34'120,"6"-33"-321,10-22-1083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09:17.87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24575,'0'1'0,"0"1"0,0 0 0,0-2 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09:18.27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24575,'0'0'-8191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09:18.49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24575,'0'2'0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05:32.59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204 0 24575,'-203'0'-1365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09:18.84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 1 24575,'-7'28'-42,"-2"11"176,9-37-188,0-1 0,0 0 0,0 1 0,0-1 0,0 0 0,1 0 0,-1 1 0,0-1 0,1 0 0,-1 0 0,1 0 0,-1 0 0,1 1 0,-1-1 0,1 0 0,0 0 0,0 0 1,0 0-1,-1 0 0,1 0 0,0-1 0,0 1 0,0 0 0,0 0 0,1-1 0,1 2 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09:19.22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24575,'1'0'0,"0"1"0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09:24.96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36 0 24575,'-2'0'-26,"1"1"1,-1-1-1,1 0 0,-1 0 0,1 1 1,-1-1-1,1 1 0,-1-1 0,1 1 1,-1 0-1,1 0 0,0-1 0,-1 1 1,1 0-1,0 0 0,0 0 0,0 0 1,0 1-1,0-1 0,0 0 0,0 0 1,0 1-1,0-1 0,0 0 0,1 1 0,-1-1 1,1 1-1,-1-1 0,1 1 0,-1-1 1,1 1-1,0-1 0,0 1 0,0-1 1,0 1-1,0-1 0,0 1 0,0 0 1,0-1-1,1 1 0,-1-1 0,1 1 1,-1-1-1,1 1 0,-1-1 0,1 0 0,0 1 1,0-1-1,0 0 0,0 1 0,0-1 1,2 2-1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09:25.28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36 0 24575,'-2'0'-31,"1"1"0,-1-1 0,0 1 0,0 0 0,0 0 0,1-1 0,-1 1 0,1 0 0,-1 0 0,0 0 0,1 1 0,0-1 0,-1 0 0,1 1 0,0-1 0,-1 0 0,1 1 0,0 0 0,0-1 0,0 1 0,0 0 0,1-1 0,-1 1 0,0 0 0,1 0 0,-1 0-1,1-1 1,0 1 0,0 0 0,-1 0 0,1 0 0,0 0 0,1 0 0,-1 0 0,0-1 0,0 1 0,1 0 0,-1 0 0,1 0 0,0 0 0,0-1 0,-1 1 0,3 3 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09:25.57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 0 24575,'-1'0'0,"-1"2"0,1 0 0,-1 1 0,-1 1 0,1 0 0,0 1 0,-1-1 0,1 1 0,1 1 0,0-1 0,1 2 0,1-2 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09:25.85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 1 24575,'-1'0'0,"-1"1"0,1 1 0,0 2 0,0 2 0,0 0 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09:26.12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24575,'0'2'0,"0"0"0,0 2 0,0 1 0,0 1 0,0 1 0,0 0 0,0 0 0,1-2 0,0 1 0,2-1 0,-1 1 0,2-2 0,-1 1 0,1-1 0,-1 0 0,0-1 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09:26.35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27 0 24575,'-13'35'31,"12"-32"-97,-1-1-1,1 0 1,-1 1-1,1 0 1,0-1-1,0 1 1,0 0-1,0-1 1,0 1-1,1 0 1,-1 0-1,1 0 1,0 0-1,0 0 1,0-1-1,0 1 1,0 0-1,1 0 1,-1 0-1,2 3 1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09:26.65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54 1 24575,'-3'1'0,"0"0"0,1 0 0,-1 0 0,0 1 0,0-1 0,1 1 0,-1 0 0,1 0 0,0 0 0,0 0 0,-1 0 0,1 0 0,0 1 0,1-1 0,-4 5 0,4-5 0,0-1 0,-1 0 0,1 1 0,0-1 0,0 1 0,0 0 0,1-1 0,-1 1 0,0 0 0,1-1 0,-1 1 0,1 0 0,-1 0 0,1 0 0,0-1 0,-1 1 0,1 0 0,0 0 0,1 0 0,-1 0 0,0-1 0,0 1 0,1 0 0,-1 0 0,1 0 0,1 2 0,0-3 0,1 1 0,-1-1 0,1 0 0,0 0 0,-1-1 0,1 1 0,0 0 0,0-1 0,0 0 0,-1 1 0,1-1 0,0-1 0,0 1 0,0 0 0,3-1 0,43-10 0,4-13 120,-49 22-255,0 0 0,0-1 0,0 1 0,0-1 0,-1 0 0,1 0 0,-1 0 0,0 0 0,0 0 0,4-7 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09:26.85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59 1 24575,'-3'1'0,"0"0"0,0 0 0,0 0 0,0 0 0,0 1 0,0 0 0,1-1 0,-1 1 0,1 0 0,-1 0 0,1 1 0,-3 3 0,3-5 0,0 1 0,0 0 0,1-1 0,-1 1 0,1 0 0,0 0 0,-1 0 0,1 0 0,0 0 0,0 0 0,0 0 0,0 1 0,1-1 0,-1 0 0,1 1 0,-1-1 0,1 4 0,1-5 0,0 0 0,0 0 0,0 0 0,1 0 0,-1 0 0,0 0 0,1-1 0,-1 1 0,1 0 0,-1-1 0,1 1 0,-1-1 0,1 0 0,-1 1 0,1-1 0,0 0 0,-1 0 0,1 0 0,-1 0 0,1 0 0,0 0 0,-1 0 0,3-1 0,37-8 0,-28 2-1365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05:32.96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170 8 24575,'-169'-7'0,"172"7"-1365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09:27.07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79 1 24575,'-5'1'0,"1"0"0,0 0 0,0 0 0,-1 1 0,1 0 0,0 0 0,1 0 0,-1 0 0,0 0 0,1 1 0,-7 5 0,8-7 0,0 1 0,0-1 0,1 1 0,-1-1 0,0 1 0,1 0 0,-1 0 0,1-1 0,0 1 0,-1 0 0,1 0 0,0 1 0,0-1 0,0 0 0,1 0 0,-1 0 0,0 1 0,1-1 0,0 0 0,-1 1 0,1-1 0,0 0 0,0 4 0,1-5 3,-1 0-1,1 0 1,-1 0 0,1 0-1,0 0 1,0-1 0,-1 1-1,1 0 1,0 0-1,0-1 1,0 1 0,0 0-1,0-1 1,0 1 0,-1-1-1,2 1 1,-1-1-1,0 1 1,0-1 0,0 0-1,0 1 1,0-1 0,2 0-1,29 0-410,-22 0-612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09:27.30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86 0 24575,'-5'1'0,"0"0"0,0 0 0,0 0 0,0 0 0,0 1 0,0 0 0,0 0 0,1 0 0,-1 1 0,-6 4 0,9-6 0,1 0 0,-1 0 0,0 0 0,1 0 0,-1 1 0,1-1 0,-1 0 0,1 1 0,0-1 0,-1 1 0,1 0 0,0-1 0,0 1 0,0 0 0,1 0 0,-1-1 0,0 1 0,0 0 0,1 0 0,0 0 0,-1 0 0,1 0 0,0 0 0,0 0 0,0 0 0,0 0 0,0 0 0,0 0 0,1 0 0,0 2 0,-1-3 3,1 0-1,0 1 1,0-1 0,0 0-1,0 0 1,0 0-1,0 0 1,0 0 0,0 0-1,1 0 1,-1-1-1,0 1 1,0 0 0,1-1-1,-1 1 1,0-1-1,1 1 1,-1-1 0,1 0-1,-1 1 1,4-1-1,35 0-350,-26-1-726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09:27.52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144 0 24575,'-11'1'0,"0"0"0,1 0 0,-1 1 0,0 1 0,-16 5 0,23-7 0,0 1 0,0-1 0,0 1 0,0 0 0,0 0 0,1 0 0,-1 0 0,1 1 0,0-1 0,-1 1 0,1 0 0,1 0 0,-1 0 0,0 1 0,1-1 0,-1 1 0,-2 5 0,5-8 0,0 0 0,0 0 0,0 0 0,0 0 0,0 0 0,0 0 0,0 0 0,0 0 0,0 0 0,0-1 0,1 1 0,-1 0 0,0 0 0,1 0 0,-1 0 0,1 0 0,-1 0 0,1-1 0,-1 1 0,1 0 0,0 0 0,-1-1 0,1 1 0,0 0 0,0-1 0,-1 1 0,1-1 0,0 1 0,0-1 0,0 1 0,0-1 0,0 0 0,0 1 0,-1-1 0,1 0 0,0 0 0,0 0 0,0 0 0,0 0 0,0 0 0,0 0 0,0 0 0,2 0 0,55 0 0,-46 0 0,-5 0-1365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09:27.75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168 1 24575,'-16'0'0,"0"1"0,1 0 0,-30 7 0,41-7 0,0 0 0,-1 0 0,1 1 0,0-1 0,0 1 0,0 0 0,0 0 0,0 1 0,1-1 0,-1 1 0,1-1 0,-1 1 0,1 0 0,0 1 0,0-1 0,1 0 0,-1 1 0,-3 6 0,5-9 3,0 0-1,1 0 0,0 0 1,-1 0-1,1 0 0,-1 0 1,1 0-1,0 1 0,0-1 1,0 0-1,0 0 0,-1 0 1,1 0-1,1 0 1,-1 0-1,0 0 0,0 0 1,0 0-1,1 1 0,-1-1 1,0 0-1,1 0 0,-1 0 1,1 0-1,-1 0 0,1 0 1,0-1-1,-1 1 0,1 0 1,0 0-1,-1 0 0,1-1 1,0 1-1,0 0 0,0-1 1,0 1-1,0 0 1,0-1-1,0 1 0,0-1 1,0 0-1,0 1 0,2-1 1,5 2-208,0-1 0,0 0 0,0 0 0,14-1 1,-16 0-241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09:27.97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106 0 24575,'-5'1'0,"-1"0"0,1 0 0,0 0 0,0 0 0,-1 1 0,1 0 0,0 0 0,0 1 0,1-1 0,-1 1 0,-6 4 0,8-5 0,0 1 0,0-1 0,1 0 0,-1 1 0,0-1 0,1 1 0,0 0 0,0 0 0,0 0 0,0 0 0,0 0 0,0 0 0,1 0 0,-1 1 0,1-1 0,0 1 0,0-1 0,0 5 0,1-7 4,0 0-1,1 0 1,-1 0-1,1-1 1,-1 1-1,1 0 1,-1 0-1,1 0 1,-1 0-1,1-1 1,0 1 0,0 0-1,-1-1 1,1 1-1,0 0 1,0-1-1,0 1 1,0-1-1,-1 0 1,1 1-1,0-1 1,0 0-1,0 1 1,0-1-1,0 0 1,0 0-1,0 0 1,0 0-1,0 0 1,0 0-1,0 0 1,0 0-1,1 0 1,37-4-1489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09:28.18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115 0 24575,'-11'0'0,"0"1"0,0 0 0,-19 5 0,27-6 0,-1 1 0,1 0 0,0 0 0,-1 1 0,1-1 0,0 1 0,0 0 0,0-1 0,0 1 0,0 1 0,1-1 0,-1 0 0,1 1 0,-1-1 0,-3 6 0,6-8 2,0 1 0,0-1-1,0 1 1,0-1 0,-1 0-1,1 1 1,0-1-1,0 1 1,0-1 0,0 1-1,0-1 1,1 0 0,-1 1-1,0-1 1,0 1 0,0-1-1,0 0 1,0 1 0,0-1-1,1 1 1,-1-1 0,0 0-1,0 1 1,1-1 0,-1 0-1,0 1 1,1-1 0,-1 0-1,0 1 1,1-1 0,-1 0-1,0 0 1,1 0 0,-1 1-1,0-1 1,1 0-1,-1 0 1,1 0 0,-1 0-1,0 0 1,1 0 0,-1 1-1,1-1 1,-1 0 0,1 0-1,-1 0 1,0-1 0,1 1-1,-1 0 1,1 0 0,0 0-1,29 0-706,-26 0-41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09:28.38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125 4 24575,'-26'-1'0,"20"0"0,0 0 0,-1 1 0,1-1 0,-1 1 0,1 1 0,-1-1 0,1 1 0,-1 1 0,1-1 0,0 1 0,0 0 0,0 0 0,-10 6 0,16-8 2,0 0 0,0 0 0,0 0-1,0 0 1,-1 1 0,1-1 0,0 0-1,0 0 1,0 0 0,0 1 0,0-1-1,0 0 1,0 0 0,0 0 0,0 1 0,0-1-1,1 0 1,-1 0 0,0 0 0,0 0-1,0 1 1,0-1 0,0 0 0,0 0-1,0 0 1,0 0 0,0 1 0,1-1 0,-1 0-1,0 0 1,0 0 0,0 0 0,0 0-1,0 0 1,1 0 0,-1 1 0,0-1-1,0 0 1,0 0 0,0 0 0,1 0-1,-1 0 1,0 0 0,0 0 0,0 0 0,1 0-1,-1 0 1,0 0 0,0 0 0,0 0-1,0 0 1,1 0 0,-1 0 0,0 0-1,0 0 1,0 0 0,1 0 0,-1-1 0,0 1-1,0 0 1,0 0 0,1 0 0,15 0-1220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09:28.60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139 2 24575,'-25'0'0,"14"-1"0,1 0 0,0 1 0,-1 1 0,1-1 0,-1 2 0,1-1 0,0 2 0,0-1 0,-10 5 0,20-7 2,0 0 0,0 0 0,0 0 0,0 0 0,1 0-1,-1 0 1,0 0 0,0 0 0,0 0 0,0 0 0,0 0 0,0 0 0,0 0-1,0 1 1,1-1 0,-1 0 0,0 0 0,0 0 0,0 0 0,0 0 0,0 0-1,0 0 1,0 0 0,0 0 0,0 0 0,0 0 0,0 1 0,0-1 0,0 0-1,0 0 1,0 0 0,0 0 0,0 0 0,0 0 0,0 0 0,0 1-1,0-1 1,0 0 0,0 0 0,0 0 0,0 0 0,0 0 0,0 0 0,0 0-1,0 0 1,0 1 0,0-1 0,0 0 0,0 0 0,0 0 0,0 0 0,0 0-1,0 0 1,0 0 0,0 0 0,0 0 0,-1 0 0,1 1 0,0-1 0,0 0-1,9 1-1480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09:28.82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106 1 24575,'-8'0'0,"1"1"0,0 0 0,0 1 0,0 0 0,0 0 0,1 0 0,-12 6 0,15-7 0,1 0 0,0 0 0,0 0 0,0 0 0,0 1 0,0-1 0,0 1 0,0-1 0,0 1 0,0-1 0,1 1 0,-1 0 0,1 0 0,-1 0 0,1 0 0,0 0 0,0 0 0,0 0 0,0 1 0,0-1 0,0 0 0,0 1 0,1-1 0,-1 0 0,1 1 0,0 4 0,0-6-27,1 0 0,0 0 0,-1 0 0,1 0 0,0 0-1,0 0 1,0 0 0,-1 0 0,1-1 0,0 1 0,0 0 0,0 0 0,0-1-1,1 1 1,-1-1 0,0 1 0,0-1 0,0 1 0,0-1 0,1 0 0,-1 1-1,0-1 1,0 0 0,0 0 0,1 0 0,-1 0 0,0 0 0,0 0-1,1 0 1,-1-1 0,2 1 0,0-1-470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09:29.03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95 0 24575,'-5'1'0,"-1"0"0,1 0 0,0 0 0,0 1 0,0-1 0,0 1 0,0 0 0,0 1 0,0-1 0,1 1 0,-1 0 0,1 0 0,0 1 0,0-1 0,0 1 0,0 0 0,0 0 0,1 0 0,-3 5 0,6-9-1,-1 0-1,1 0 0,0 1 1,0-1-1,0 0 0,0 0 1,0 0-1,0 1 0,0-1 0,0 0 1,0 0-1,0 0 0,0 1 1,0-1-1,0 0 0,0 0 1,0 0-1,0 1 0,0-1 1,0 0-1,0 0 0,0 0 1,0 1-1,0-1 0,0 0 1,0 0-1,0 0 0,0 1 1,1-1-1,-1 0 0,0 0 1,0 0-1,0 0 0,0 1 1,0-1-1,1 0 0,-1 0 1,0 0-1,0 0 0,0 0 1,1 0-1,-1 0 0,0 0 1,0 0-1,0 1 0,1-1 0,-1 0 1,17 2 201,16-3-1685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05:33.29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138 0 24575,'-138'0'-1365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09:29.24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70 1 24575,'-5'1'0,"1"0"0,0 0 0,-1 1 0,1-1 0,0 1 0,0 0 0,-7 5 0,9-6 0,0 1 0,0-1 0,0 0 0,0 1 0,0-1 0,0 1 0,0 0 0,1-1 0,-1 1 0,0 0 0,1 0 0,0 0 0,-1 0 0,1 1 0,-1 2 0,2-5 0,1 1 0,-1 0 0,1-1 0,0 0 0,-1 1 0,1-1 0,0 1 0,-1-1 0,1 0 0,0 1 0,-1-1 0,1 0 0,0 0 0,0 0 0,0 0 0,-1 1 0,1-1 0,0 0 0,0 0 0,-1-1 0,1 1 0,0 0 0,0 0 0,-1 0 0,1 0 0,0-1 0,0 1 0,-1 0 0,1-1 0,0 1 0,-1 0 0,1-1 0,1 0 0,27-11 0,36-21-1365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09:29.4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30 0 24575,'-1'0'0,"0"2"0,-2-1 0,0 2 0,0-1 0,0 2 0,-1-1 0,1 0 0,-1 1 0,1-1 0,2 0 0,2 0 0,1-3 0,1 0 0,0-2 0,1-1 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09:29.6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 0 24575,'-1'0'0,"0"1"0,-2 1 0,1 0 0,-2 1 0,1 0 0,-1 1 0,2-2 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09:29.90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27 1 24575,'-1'1'0,"-1"0"0,-1 2 0,-1-1 0,0 2 0,1-1 0,-1 1 0,0-1 0,2-1 0,2 0 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09:30.07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 0 24575,'-1'0'0,"-1"1"0,-3 1 0,0-1 0,0 2 0,3-1 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09:30.2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173 1 24575,'-172'13'-1365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09:30.46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 1 24575,'-1'1'0,"0"1"0,-1 2 0,2 1 0,2-2 0,2-1 0,1 0 0,0-1 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09:31.31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69 1 24575,'-3'2'0,"1"0"0,-1 1 0,0-1 0,1 1 0,-1 0 0,1 0 0,0 0 0,0 0 0,0 0 0,1 1 0,-1-1 0,1 1 0,-3 6 0,-2 4 0,-20 41 0,25-52 0,0 0 0,0 1 0,0 0 0,1-1 0,-1 1 0,1-1 0,0 1 0,0 0 0,0-1 0,1 1 0,-1-1 0,1 1 0,0-1 0,2 7 0,-2-9-41,-1 0-1,1 0 0,0-1 0,0 1 1,0 0-1,0 0 0,0-1 1,0 1-1,0 0 0,0-1 0,0 1 1,0-1-1,1 0 0,-1 1 1,0-1-1,0 0 0,0 0 0,0 1 1,1-1-1,-1 0 0,0 0 1,0 0-1,0-1 0,2 1 0,-2 0-280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09:31.65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 4 24575,'0'-2'0,"-1"1"0,-1 1 0,1 1 0,0 2 0,0 2 0,0 1 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09:31.93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91 1 24575,'-15'-1'0,"-30"1"0,44 0 0,-1 0 0,1 1 0,-1-1 0,1 0 0,-1 0 0,1 1 0,-1-1 0,1 1 0,-1-1 0,1 1 0,0-1 0,-1 1 0,1 0 0,0 0 0,0 0 0,-1 0 0,1 0 0,0 0 0,0 0 0,0 0 0,0 0 0,-1 2 0,3-2 0,-1-1 0,1 1 0,-1 0 0,1 0 0,-1-1 0,1 1 0,-1 0 0,1-1 0,0 1 0,-1-1 0,1 1 0,0 0 0,0-1 0,0 0 0,-1 1 0,1-1 0,0 1 0,0-1 0,0 0 0,0 0 0,0 1 0,-1-1 0,1 0 0,0 0 0,0 0 0,0 0 0,1 0 0,33 4 0,-34-3 0,18-1-1365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05:33.66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91 7 24575,'-90'-6'0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09:32.46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378 47 24575,'-17'-1'0,"0"-1"0,1-1 0,-22-5 0,-20-5 0,-15 4-682,-85-1-1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09:33.8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54 0 24575,'-1'0'0,"-1"1"0,0 1 0,-2-1 0,-1 0 0,1 1 0,-1 0 0,0 0 0,0 0 0,1 1 0,-1-2 0,0 2 0,1-1 0,2 0 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09:34.19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44 0 24575,'-1'0'0,"-1"1"0,0 1 0,-1 0 0,0 1 0,0 0 0,-1 1 0,1-1 0,-1 0 0,1 1 0,-1-1 0,1 1 0,1 0 0,0 1 0,0 0 0,0-1 0,1 0 0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09:34.45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 0 24575,'0'1'0,"-1"1"0,-1 0 0,1 2 0,0 1 0,0 1 0,0 0 0,1 0 0,0 1 0,0 0 0,1-1 0,1-1 0,0-1 0,1-2 0,1-2 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09:34.71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 1 24575,'-1'18'0,"-1"27"0,2-43 0,0 0 0,0 0 0,0-1 0,1 1 0,-1 0 0,0 0 0,1 0 0,-1 0 0,1-1 0,0 1 0,-1 0 0,1-1 0,0 1 0,0 0 0,0-1 0,0 1 0,2 1 0,6-1-1365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09:34.94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 0 24575,'-20'67'0,"20"-67"3,-1 1-1,1 0 1,0 0-1,0-1 1,0 1-1,0 0 1,0 0-1,0 0 1,0-1-1,0 1 1,0 0-1,0 0 1,0 0-1,0-1 1,1 1-1,-1 0 1,0 0-1,1-1 1,-1 1-1,0 0 1,1 0-1,-1-1 1,1 1-1,-1-1 1,1 1-1,-1 0 1,1-1-1,0 1 1,-1-1-1,1 1 1,-1-1-1,1 1 1,0-1-1,0 0 1,-1 1-1,1-1 1,0 0-1,0 0 1,-1 0-1,1 1 1,0-1-1,0 0 0,0 0 1,-1 0-1,1 0 1,0 0-1,1-1 1,1 0-117,0 0 0,0 0-1,-1 0 1,1 0 0,-1-1 0,1 0-1,-1 1 1,1-1 0,-1 0 0,0 0-1,0 0 1,2-3 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09:35.19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56 1 24575,'-5'4'0,"0"0"0,1 0 0,-1 0 0,1 1 0,0 0 0,1 0 0,-1 0 0,1 0 0,-4 9 0,5-11 0,1 0 0,-1-1 0,1 1 0,0 0 0,0 0 0,0 0 0,0 0 0,1 0 0,-1 5 0,1-7 0,0 0 0,0 0 0,0 0 0,0 0 0,0 0 0,1 0 0,-1-1 0,0 1 0,0 0 0,1 0 0,-1 0 0,1-1 0,-1 1 0,1 0 0,-1 0 0,1-1 0,-1 1 0,1 0 0,-1-1 0,1 1 0,0 0 0,1 0 0,1 0 0,-1-1 0,1 1 0,0 0 0,0-1 0,0 0 0,0 0 0,0 0 0,0 0 0,0 0 0,0 0 0,0-1 0,0 1 0,0-1 0,-1 0 0,1 0 0,0 0 0,0-1 0,3-1 0,39-27-1365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09:35.4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61 1 24575,'-5'3'0,"0"0"0,1 0 0,-1 0 0,1 1 0,0-1 0,0 1 0,0 0 0,0 0 0,0 1 0,1-1 0,0 1 0,-4 7 0,7-11 0,-1 0 0,1 0 0,-1 0 0,1 0 0,-1-1 0,1 1 0,0 0 0,-1 0 0,1 0 0,0 0 0,0 0 0,0 0 0,0 0 0,0 0 0,0 0 0,0 0 0,0 0 0,0 0 0,0-1 0,0 1 0,0 0 0,1 0 0,-1 0 0,0 0 0,1 0 0,-1 0 0,1 0 0,-1-1 0,1 1 0,-1 0 0,1 0 0,0-1 0,0 2 0,2-1 0,-1 0 0,0 0 0,1 0 0,-1-1 0,1 1 0,0 0 0,-1-1 0,1 0 0,0 1 0,-1-1 0,6-1 0,4 0 0,-1 0 0,1-1 0,-1-1 0,19-6 0,11-11-1365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09:35.63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81 1 24575,'-24'19'0,"-19"16"0,42-34 0,-1 1 0,1-1 0,0 0 0,0 1 0,0-1 0,0 1 0,0-1 0,0 1 0,1 0 0,-1-1 0,0 1 0,1 0 0,-1 0 0,1-1 0,0 1 0,0 0 0,-1 0 0,1-1 0,0 1 0,0 0 0,1 0 0,-1 0 0,0-1 0,1 4 0,1-4 0,-1 0 0,1 0 0,0 0 0,-1 1 0,1-2 0,0 1 0,-1 0 0,1 0 0,0 0 0,0-1 0,0 1 0,0-1 0,0 0 0,0 0 0,0 1 0,0-1 0,0 0 0,-1 0 0,1-1 0,2 1 0,42-6 0,-21-4-1365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09:35.86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88 0 24575,'-6'2'0,"1"0"0,0 0 0,0 0 0,0 1 0,0 0 0,0 0 0,0 0 0,1 0 0,-1 1 0,1 0 0,0 0 0,0 0 0,0 0 0,1 1 0,0-1 0,-1 1 0,-1 6 0,4-10 0,0 0 0,0 1 0,0-1 0,1 1 0,-1-1 0,1 1 0,-1-1 0,1 1 0,0 0 0,0-1 0,-1 1 0,1-1 0,0 1 0,0 0 0,1-1 0,-1 1 0,0-1 0,0 1 0,1-1 0,-1 1 0,1-1 0,0 1 0,-1-1 0,1 1 0,0-1 0,0 1 0,1 1 0,1-1 0,-1-1 0,1 1 0,-1-1 0,1 1 0,0-1 0,0 0 0,-1 0 0,1 0 0,0 0 0,0-1 0,0 1 0,0-1 0,5 0 0,4 0 0,0 0 0,-1-1 0,1 0 0,-1-1 0,1 0 0,19-8 0,-20 5-1365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05:33.98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139 1 24575,'-133'0'-1365,"128"0"-5461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09:36.08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67 0 24575,'-2'2'0,"0"1"0,0-1 0,0 0 0,-1 0 0,1 0 0,-1-1 0,0 1 0,1-1 0,-7 3 0,-9 7 0,16-10 0,0 1 0,1 0 0,-1-1 0,1 1 0,-1 0 0,1 0 0,-1 0 0,1 0 0,0 0 0,0 0 0,0 1 0,0 2 0,0-5 0,1 1 0,0 0 0,0 0 0,0 0 0,0 0 0,0 0 0,0 0 0,1-1 0,-1 1 0,0 0 0,0 0 0,1 0 0,-1 0 0,0-1 0,1 1 0,-1 0 0,1 0 0,-1-1 0,1 1 0,-1 0 0,1-1 0,1 2 0,1 0 0,0 0 0,0-1 0,0 1 0,0-1 0,1 1 0,-1-1 0,1 0 0,-1 0 0,1-1 0,-1 1 0,1-1 0,-1 0 0,7 0 0,-1 0-151,-1-1-1,1 0 0,-1-1 0,1 1 1,-1-2-1,0 1 0,0-1 1,11-5-1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09:36.31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88 1 24575,'-7'0'0,"0"2"0,0-1 0,1 1 0,-1 0 0,1 0 0,-1 1 0,-6 3 0,11-5 0,-1 0 0,1 1 0,0-1 0,0 1 0,-1 0 0,1 0 0,0-1 0,0 1 0,-2 4 0,3-5 0,1 0 0,0 0 0,-1-1 0,1 1 0,-1 0 0,1 0 0,0 0 0,0 0 0,0 0 0,-1 0 0,1 0 0,0 0 0,0 0 0,0 0 0,1 0 0,-1 0 0,0 0 0,0 0 0,0 0 0,1-1 0,-1 1 0,0 0 0,1 0 0,-1 0 0,1 0 0,0 1 0,1 0 0,0-1 0,0 0 0,1 0 0,-1 1 0,0-1 0,0 0 0,1-1 0,-1 1 0,0 0 0,1-1 0,-1 1 0,1-1 0,-1 0 0,0 0 0,1 0 0,2 0 0,48-3 0,-45 2 0,1 0-227,-1-1-1,0 1 1,0-2-1,0 1 1,8-5-1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09:36.4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154 0 24575,'-14'0'0,"0"1"0,0 0 0,-25 6 0,34-6 0,1 1 0,-1-1 0,0 1 0,1 0 0,-1 0 0,1 0 0,0 1 0,-1 0 0,1 0 0,0 0 0,1 0 0,-1 0 0,1 1 0,-5 5 0,8-9 2,-1 1-1,1 0 1,-1-1-1,1 1 0,-1 0 1,1-1-1,-1 1 1,1 0-1,0 0 1,-1 0-1,1-1 1,0 1-1,0 0 0,0 0 1,0 0-1,0 0 1,0-1-1,0 1 1,0 0-1,0 0 0,0 0 1,0 0-1,0-1 1,0 1-1,1 0 1,-1 0-1,0 0 1,1-1-1,-1 1 0,1 0 1,-1 0-1,1-1 1,-1 1-1,1 0 1,-1-1-1,1 1 0,0-1 1,-1 1-1,1-1 1,0 1-1,-1-1 1,1 1-1,0-1 1,0 0-1,-1 1 0,1-1 1,0 0-1,0 0 1,0 1-1,-1-1 1,1 0-1,0 0 0,0 0 1,0 0-1,0 0 1,1 0-1,58 1-644,-50-1-161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09:36.6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146 1 24575,'-4'0'0,"-12"-1"0,0 2 0,1 0 0,-17 4 0,29-5 0,-1 1 0,1 0 0,0 0 0,-1 0 0,1 0 0,0 0 0,0 1 0,0 0 0,0-1 0,0 1 0,0 0 0,0 0 0,1 1 0,-1-1 0,1 1 0,0-1 0,0 1 0,-1 0 0,2 0 0,-4 4 0,5-6 4,0-1-1,-1 1 0,1 0 1,0-1-1,0 1 0,-1 0 1,1 0-1,0-1 0,0 1 1,0 0-1,0 0 0,0-1 1,0 1-1,0 0 0,0 0 0,1-1 1,-1 1-1,0 0 0,0 0 1,0-1-1,1 1 0,-1 0 1,0-1-1,1 1 0,-1 0 1,1-1-1,-1 1 0,1-1 1,-1 1-1,1-1 0,-1 1 1,1-1-1,0 1 0,-1-1 1,2 1-1,27 6-1488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09:36.93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158 1 24575,'-21'-1'0,"-53"5"0,70-4 0,1 1 0,-1 0 0,0 0 0,1 0 0,-1 1 0,0-1 0,1 1 0,0 0 0,-1 0 0,1 0 0,0 0 0,0 1 0,0-1 0,0 1 0,1 0 0,-5 4 0,7-7 0,0 1 0,-1-1 0,1 0 0,0 1 0,0-1 0,-1 0 0,1 1 0,0-1 0,0 1 0,0-1 0,0 1 0,-1-1 0,1 0 0,0 1 0,0-1 0,0 1 0,0-1 0,0 1 0,0-1 0,0 1 0,0-1 0,0 0 0,0 1 0,0-1 0,1 1 0,-1-1 0,0 1 0,0-1 0,0 0 0,0 1 0,1-1 0,-1 1 0,0-1 0,1 0 0,-1 1 0,0-1 0,0 0 0,1 1 0,-1-1 0,1 1 0,25 5 0,28-9 0,-34-1-1365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09:37.16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108 1 24575,'-5'0'0,"1"-1"0,-1 1 0,1 0 0,-1 1 0,1-1 0,-1 1 0,1 0 0,-1 0 0,1 0 0,0 1 0,-1-1 0,1 1 0,0 0 0,0 0 0,0 1 0,1-1 0,-1 1 0,1 0 0,-1 0 0,1 0 0,0 0 0,0 1 0,0-1 0,0 1 0,1 0 0,-4 7 0,6-11 0,0 0 0,0 0 0,0 1 0,-1-1 0,1 0 0,0 0 0,0 1 0,0-1 0,0 0 0,0 0 0,0 1 0,1-1 0,-1 0 0,0 0 0,0 1 0,0-1 0,0 0 0,0 0 0,0 0 0,0 1 0,0-1 0,1 0 0,-1 0 0,0 1 0,0-1 0,0 0 0,0 0 0,1 0 0,-1 0 0,0 0 0,0 1 0,0-1 0,1 0 0,-1 0 0,0 0 0,0 0 0,1 0 0,-1 0 0,0 0 0,0 0 0,0 0 0,1 0 0,-1 0 0,1 0 0,18 0 0,17-9 0,6-14-1365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09:37.40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119 0 24575,'-9'1'0,"0"1"0,1 0 0,0 0 0,-1 1 0,1 0 0,0 0 0,0 1 0,0 0 0,1 0 0,0 1 0,0 0 0,-11 9 0,18-14-1,-1 1-1,1-1 0,0 0 1,0 0-1,0 0 0,-1 0 1,1 0-1,0 1 0,0-1 0,-1 0 1,1 0-1,0 0 0,0 1 1,0-1-1,0 0 0,0 0 1,-1 1-1,1-1 0,0 0 1,0 0-1,0 1 0,0-1 1,0 0-1,0 0 0,0 1 1,0-1-1,0 0 0,0 0 1,0 1-1,0-1 0,0 0 1,0 0-1,0 1 0,0-1 1,0 0-1,0 1 0,0-1 1,0 0-1,1 0 0,-1 0 1,0 1-1,0-1 0,0 0 1,0 0-1,1 1 0,-1-1 0,0 0 1,17 1 201,18-9-1685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09:37.63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79 1 24575,'-5'0'0,"1"1"0,-1 0 0,1 0 0,0 1 0,-1-1 0,1 1 0,0 0 0,0 0 0,-6 4 0,8-4 0,0-1 0,0 0 0,0 0 0,0 1 0,0-1 0,1 1 0,-1 0 0,0-1 0,1 1 0,-1 0 0,1 0 0,0 0 0,0 0 0,0 0 0,0 0 0,0 0 0,0 0 0,0 1 0,1-1 0,-1 3 0,1-4 3,0 0-1,1 0 1,-1 0-1,0 0 1,1 0-1,-1-1 1,1 1-1,-1 0 1,1 0-1,0-1 1,-1 1-1,1 0 1,0-1-1,-1 1 0,1 0 1,0-1-1,0 1 1,-1-1-1,1 0 1,0 1-1,0-1 1,0 1-1,0-1 1,0 0-1,0 0 1,0 0-1,-1 1 1,1-1-1,0 0 1,0 0-1,0 0 1,0-1-1,0 1 1,0 0-1,0 0 1,0 0-1,0-1 1,0 1-1,0 0 1,0-1-1,43-14-991,-41 14 511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09:37.87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39 1 24575,'0'1'0,"-2"0"0,1 2 0,-2-1 0,1 2 0,-2-1 0,1 1 0,0-1 0,-1 0 0,1 1 0,0-1 0,-1 0 0,1 1 0,0-2 0,3-1 0,1-2 0,1-1 0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09:38.10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69 1 24575,'-4'2'0,"0"1"0,0 0 0,0 0 0,0 0 0,0 1 0,0 0 0,1-1 0,0 1 0,0 0 0,-4 7 0,1-3 0,-13 17-1365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05:34.35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168 1 24575,'-168'13'0,"203"-13"-1365,-29 0-5461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09:38.48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24575,'1'4'0,"0"0"0,0 0 0,1-1 0,0 1 0,0 0 0,0 0 0,0-1 0,1 1 0,-1-1 0,1 0 0,0 0 0,0 0 0,0 0 0,0 0 0,1-1 0,-1 1 0,1-1 0,-1 0 0,1 0 0,0 0 0,0-1 0,4 2 0,-8-3 3,1-1 0,-1 1 0,0 0-1,0 0 1,1-1 0,-1 1 0,0 0 0,0-1-1,1 1 1,-1 0 0,0 0 0,0-1-1,0 1 1,1-1 0,-1 1 0,0 0 0,0-1-1,0 1 1,0 0 0,0-1 0,0 1 0,0-1-1,0 1 1,0 0 0,0-1 0,0 1-1,0 0 1,0-1 0,0 1 0,0-1 0,0 1-1,0 0 1,-1-1 0,1 1 0,0 0 0,0-1-1,0 1 1,-1 0 0,1-1 0,0 1-1,0 0 1,-1-1 0,1 1-26,0 0 0,-1-1 0,1 1 1,0 0-1,0 0 0,0-1 0,-1 1 0,1 0 0,0 0 1,0-1-1,-1 1 0,1 0 0,0 0 0,-1 0 0,1 0 0,0 0 1,0-1-1,-1 1 0,1 0 0,0 0 0,-1 0 0,1 0 1,0 0-1,-1 0 0,1 0 0,0 0 0,-1 0 0,1 0 0,0 0 1,-1 0-1,1 0 0,0 0 0,-1 0 0,1 1 0,0-1 1,0 0-1,-1 0 0,1 0 0,0 0 0,-1 1 0,1-1 0,0 0 1,0 0-1,0 0 0,-1 1 0,1-1 0,0 0 0,0 1 0,0-1 1,-1 0-1,1 0 0,0 1 0,0-1 0,0 0 0,0 1 1,0-1-1,0 0 0,0 1 0,0-1 0,0 0 0,0 1 0,0-1 1,0 0-1,0 1 0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09:38.74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24575,'0'1'0,"0"2"0,0 1 0,0 1 0,1 0 0,1 0 0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09:41.23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 0 24575,'0'1'0,"0"2"0,0 1 0,-1 0 0,0 1 0,-1 0 0,1 0 0,0 2 0,1-1 0,1-1 0,1 0 0,1-4 0,1-1 0,-1-2 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09:41.49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40 1 24575,'-1'0'0,"-1"1"0,0 0 0,-1 2 0,0-1 0,-1 2 0,1-1 0,-1 1 0,1-1 0,0 1 0,0 0 0,0 1 0,1 1 0,0 0 0,1 0 0,1 0 0,2-2 0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09:41.78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 0 24575,'-2'1'0,"1"0"0,-1 0 0,1 0 0,0 0 0,0 1 0,0-1 0,-1 0 0,1 0 0,1 1 0,-1-1 0,0 1 0,0-1 0,0 1 0,1-1 0,-1 1 0,1 0 0,-1-1 0,1 1 0,0 0 0,-1 2 0,1-2 0,-1-1 0,1 1 0,-1-1 0,1 1 0,0-1 0,-1 0 0,1 1 0,0-1 0,0 1 0,0-1 0,0 1 0,1-1 0,-1 1 0,0-1 0,1 1 0,-1-1 0,1 1 0,-1-1 0,1 0 0,-1 1 0,1-1 0,0 0 0,0 0 0,1 2 0,-1-3-38,-1 0 0,1 0 0,0 0 1,-1 0-1,1 0 0,-1-1 0,1 1 0,-1 0 0,1 0 0,-1-1 0,1 1 0,-1 0 0,1-1 0,-1 1 0,1 0 0,-1-1 1,0 1-1,1-1 0,-1 1 0,0-1 0,1 1 0,-1-1 0,0 1 0,0-1 0,1 1 0,-1-1 0,0 1 0,0-1 0,0 1 1,0-1-1,0 0 0,0 1 0,0-1 0,0 1 0,0-2 0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09:42.16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8 24575,'1'0'0,"1"-1"0,-1-2 0,0-1 0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09:42.37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24575,'-1'0'0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09:42.57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24575,'0'1'0,"0"1"0,1 1 0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09:42.7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24575,'0'1'0,"0"2"0,0 1 0,0 1 0,1 0 0,1 0 0,-1 0 0,0 1 0,0 0 0,1-1 0,-1 0 0,1 0 0,-1 1 0,1-1 0,0-1 0,0 1 0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09:42.95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24575,'0'1'0,"1"0"0,0 2 0,1 1 0,-1 0 0,-1 2 0,1 1 0,-1-1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05:34.66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108 1 24575,'-107'0'-1365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09:43.17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 0 24575,'-1'0'0,"1"0"0,0 0 0,-1 0 0,1 1 0,0-1 0,0 0 0,-1 0 0,1 0 0,0 0 0,-1 1 0,1-1 0,0 0 0,0 0 0,-1 0 0,1 1 0,0-1 0,0 0 0,0 1 0,-1-1 0,1 0 0,0 0 0,0 1 0,0-1 0,0 0 0,0 1 0,-1-1 0,1 0 0,0 1 0,0-1 0,0 0 0,0 1 0,0-1 0,0 0 0,0 1 0,0-1 0,0 0 0,1 1 0,-1-1 0,0 0 0,0 1 0,0-1 0,0 0 0,0 1 0,1-1 0,-1 1 0,0 0 0,0 0 0,1 0 0,-1-1 0,0 1 0,1 0 0,-1 0 0,1-1 0,-1 1 0,1 0 0,-1-1 0,1 1 0,0 0 0,-1-1 0,1 1 0,0-1 0,-1 1 0,1-1 0,1 1 0,8 1-136,-1-1-1,1 0 1,0-1-1,0 0 1,-1-1-1,1 0 1,0 0-1,-1-1 0,11-3 1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09:43.39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94 0 24575,'-7'1'0,"1"-1"0,-1 1 0,1 1 0,-1-1 0,1 1 0,0 0 0,-1 0 0,-6 5 0,11-7 0,0 1 0,1 0 0,-1 0 0,1 0 0,-1-1 0,1 2 0,-1-1 0,1 0 0,-1 0 0,1 0 0,0 1 0,0-1 0,-1 1 0,1-1 0,0 1 0,0-1 0,1 1 0,-1-1 0,0 1 0,0 0 0,1 0 0,-1-1 0,1 1 0,0 0 0,-1 0 0,1 0 0,0-1 0,0 1 0,0 0 0,0 0 0,0 0 0,1 0 0,-1-1 0,1 3 0,0-2 0,1 0 0,-1-1 0,0 1 0,1-1 0,-1 0 0,1 1 0,0-1 0,-1 0 0,1 0 0,0 0 0,0 0 0,0 0 0,-1 0 0,1-1 0,0 1 0,0-1 0,0 1 0,0-1 0,0 0 0,4 1 0,49 0 0,-44-1 0,7 0-273,0-1 0,0-1 0,-1-1 0,30-7 0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09:43.64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133 0 24575,'-11'0'0,"1"1"0,-1 0 0,0 0 0,0 1 0,1 1 0,-13 3 0,21-5 0,-1 0 0,1 0 0,-1 0 0,1 0 0,-1 0 0,1 1 0,0-1 0,0 1 0,0-1 0,0 1 0,0 0 0,0 0 0,0 0 0,0 0 0,1 0 0,-1 0 0,1 0 0,0 1 0,-1-1 0,1 0 0,0 1 0,0-1 0,1 1 0,-1 0 0,0-1 0,1 1 0,0-1 0,-1 1 0,1 0 0,1 3 0,-1-4 0,1-1 0,-1 1 0,1-1 0,0 1 0,0-1 0,0 1 0,0-1 0,0 0 0,0 0 0,0 1 0,0-1 0,0 0 0,1 0 0,-1 0 0,0 0 0,1 0 0,-1-1 0,1 1 0,-1 0 0,1-1 0,-1 1 0,1-1 0,0 1 0,-1-1 0,1 0 0,0 0 0,-1 0 0,3 0 0,57 2 0,-47-3 0,-7 1-195,1 0 0,-1-1 0,1 1 0,-1-2 0,0 1 0,8-3 0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09:43.86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145 1 24575,'-11'0'0,"-4"-1"0,0 2 0,0 0 0,-16 3 0,28-4 0,0 1 0,0 0 0,0-1 0,0 1 0,0 0 0,0 1 0,1-1 0,-1 0 0,0 1 0,1-1 0,-1 1 0,1 0 0,0 0 0,-1 0 0,1 0 0,0 0 0,0 1 0,0-1 0,1 0 0,-1 1 0,1 0 0,-2 2 0,2-4 0,1 0 0,0-1 0,0 1 0,0-1 0,0 1 0,0 0 0,-1-1 0,1 1 0,0 0 0,0-1 0,0 1 0,1 0 0,-1-1 0,0 1 0,0 0 0,0-1 0,0 1 0,1-1 0,-1 1 0,0 0 0,0-1 0,1 1 0,-1-1 0,1 1 0,-1-1 0,0 1 0,1-1 0,0 1 0,22 7 0,35-7 0,-46-1 0,14 0-1365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09:44.0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133 1 24575,'-15'0'0,"1"-1"0,1 1 0,-1 1 0,-19 3 0,31-4 0,0 0 0,0 0 0,0 1 0,0-1 0,0 1 0,0 0 0,0-1 0,0 1 0,1 0 0,-1 0 0,0 0 0,1 0 0,-1 0 0,0 1 0,1-1 0,-1 0 0,1 1 0,0-1 0,0 1 0,-1 0 0,1-1 0,0 1 0,0 0 0,0-1 0,1 1 0,-1 0 0,0 0 0,1 0 0,-1 0 0,0 4 0,2-5 0,-1 0 0,0 0 0,1 0 0,-1 0 0,1 0 0,-1 0 0,1 0 0,0 0 0,-1 0 0,1 0 0,0 0 0,-1 0 0,1 0 0,0 0 0,0-1 0,0 1 0,0 0 0,0-1 0,0 1 0,0-1 0,0 1 0,0-1 0,0 1 0,0-1 0,1 0 0,-1 1 0,0-1 0,0 0 0,0 0 0,0 0 0,1 0 0,0 0 0,49 0 0,-38-1 0,0 1-1365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09:44.30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179 1 24575,'-17'-1'0,"-3"1"0,0 1 0,-24 3 0,39-4 0,0 1 0,1 0 0,-1 0 0,1 1 0,0-1 0,-1 1 0,1 0 0,0 0 0,0 0 0,0 1 0,0-1 0,1 1 0,-1 0 0,1 0 0,-5 5 0,7-7 0,0 0 0,1-1 0,-1 1 0,1 0 0,-1 0 0,0 0 0,1-1 0,0 1 0,-1 0 0,1 0 0,-1 0 0,1 0 0,0 0 0,0 0 0,0 0 0,-1 0 0,1 0 0,0 0 0,0 0 0,0 0 0,0 0 0,1 0 0,-1 0 0,0 0 0,0-1 0,1 1 0,-1 0 0,0 0 0,1 1 0,1 0 0,-1-1 0,1 0 0,0 1 0,0-1 0,-1 0 0,1 0 0,0 0 0,0 0 0,0-1 0,0 1 0,0 0 0,0-1 0,3 1 0,11 1 0,0 0 0,31-2 0,-38 0 0,57-2-1365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09:44.54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119 1 24575,'-8'0'0,"-1"1"0,1 0 0,0 1 0,-1 0 0,1 0 0,0 1 0,-8 4 0,13-7 0,1 1 0,-1 0 0,1 1 0,-1-1 0,1 0 0,-1 1 0,1-1 0,0 1 0,0 0 0,0 0 0,0 0 0,0 0 0,0 0 0,1 0 0,-1 1 0,1-1 0,-1 0 0,1 1 0,0-1 0,0 1 0,0-1 0,0 1 0,0 0 0,1 0 0,-1 2 0,2-3 0,-1 0 0,1-1 0,0 1 0,0 0 0,0-1 0,0 1 0,0-1 0,0 0 0,0 1 0,0-1 0,1 0 0,-1 0 0,0 0 0,1 0 0,-1 0 0,1 0 0,0 0 0,-1 0 0,1 0 0,0-1 0,-1 1 0,1-1 0,0 1 0,0-1 0,-1 0 0,1 0 0,0 1 0,0-1 0,-1-1 0,3 1 0,57-1 0,-39-4-1365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09:44.77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79 1 24575,'-4'0'0,"-1"1"0,1 0 0,-1 1 0,1-1 0,0 1 0,0-1 0,0 1 0,0 1 0,0-1 0,0 0 0,0 1 0,1 0 0,-1 0 0,1 0 0,0 0 0,0 1 0,0-1 0,0 1 0,-3 7 0,6-10 0,1 0 0,-1 0 0,1 0 0,0 0 0,-1 0 0,1-1 0,0 1 0,0 0 0,-1 0 0,1 0 0,0-1 0,0 1 0,0-1 0,0 1 0,0 0 0,0-1 0,0 0 0,0 1 0,0-1 0,1 0 0,-1 1 0,0-1 0,0 0 0,0 0 0,0 0 0,0 0 0,0 0 0,1 0 0,-1 0 0,0 0 0,0-1 0,1 1 0,42-5 0,15-21-1365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09:45.01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55 1 24575,'-3'0'0,"0"1"0,0 0 0,0 0 0,1 1 0,-1-1 0,0 0 0,1 1 0,-1 0 0,1-1 0,0 1 0,0 0 0,-1 0 0,1 1 0,0-1 0,1 0 0,-1 1 0,0-1 0,1 1 0,-1-1 0,-1 6 0,2-7 0,1 0 0,-1 1 0,0-1 0,1 0 0,-1 0 0,1 0 0,0 0 0,-1 0 0,1 0 0,0 1 0,0-1 0,0 0 0,0 0 0,0 0 0,0 1 0,0-1 0,0 0 0,0 0 0,0 0 0,1 0 0,-1 1 0,0-1 0,1 0 0,-1 0 0,1 0 0,-1 0 0,1 0 0,0 0 0,0 0 0,-1 0 0,1 0 0,0 0 0,0 0 0,0-1 0,0 1 0,0 0 0,0-1 0,0 1 0,0 0 0,0-1 0,0 0 0,0 1 0,0-1 0,0 1 0,1-1 0,-1 0 0,0 0 0,0 0 0,0 0 0,1 0 0,-1 0 0,0 0 0,2 0 0,2-1-114,-1 1 1,0-1-1,1 1 0,-1-1 0,0-1 1,0 1-1,0 0 0,0-1 0,0 0 1,0 0-1,7-5 0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09:45.2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34 0 24575,'-2'1'0,"0"-1"0,1 1 0,-1 0 0,1 0 0,-1 0 0,1 0 0,-1 0 0,1 0 0,0 0 0,-1 0 0,1 0 0,0 1 0,0-1 0,0 1 0,0-1 0,0 1 0,0-1 0,0 1 0,1-1 0,-1 1 0,1 0 0,-1-1 0,0 4 0,0-2 0,0 1 0,0-1 0,0 1 0,0-1 0,1 1 0,0 0 0,-1-1 0,1 1 0,1-1 0,0 7 0,0-9 4,-1 0 0,1 0 0,0 0 0,0 0 0,0 0-1,0 0 1,0-1 0,0 1 0,0 0 0,0-1 0,1 1 0,-1-1-1,0 1 1,0-1 0,0 0 0,1 1 0,-1-1 0,0 0 0,0 0 0,1 0-1,-1 0 1,0 0 0,0 0 0,1 0 0,-1 0 0,0 0 0,1-1-1,-1 1 1,0-1 0,1 0 0,38-14-1489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04:59.66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153 6 24575,'-146'0'0,"222"10"0,-98-11 0,17 1 0,0 1 0,0-1 0,1-1 0,-1 1 0,0-1 0,1 0 0,-1 0 0,1 0 0,-1 0 0,-7-5 0,11 4 0,8 1 0,23 2 0,-19 0 0,0 0 0,0 1 0,0 0 0,12 5 0,-4 0-1365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05:34.99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154 0 24575,'-154'0'-1365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09:45.4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43 0 24575,'-4'4'0,"0"1"0,0-1 0,0 0 0,0 1 0,1 0 0,0 0 0,0 0 0,0 0 0,1 1 0,-1-1 0,1 1 0,-2 7 0,4-13 2,0 1-1,1-1 0,-1 0 0,0 0 1,0 0-1,0 1 0,0-1 1,0 0-1,0 0 0,0 1 1,0-1-1,0 0 0,0 0 0,1 0 1,-1 1-1,0-1 0,0 0 1,0 0-1,0 0 0,1 1 1,-1-1-1,0 0 0,0 0 0,0 0 1,1 0-1,-1 0 0,0 0 1,0 0-1,1 1 0,-1-1 1,0 0-1,0 0 0,1 0 0,-1 0 1,0 0-1,0 0 0,0 0 1,1 0-1,-1 0 0,0 0 1,0 0-1,1 0 0,-1-1 0,0 1 1,0 0-1,1 0 0,-1 0 1,0 0-1,0 0 0,0 0 0,1-1 1,-1 1-1,0 0 0,0 0 1,0 0-1,1 0 0,-1-1 1,0 1-1,0 0 0,15-14-589,-13 12-267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09:45.73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33 0 24575,'0'3'0,"-1"-1"0,1 0 0,-1 1 0,0-1 0,0 0 0,0 1 0,0-1 0,0 0 0,0 0 0,-1 0 0,1 0 0,-3 3 0,2-4 0,0 1 0,0 0 0,1 0 0,0 0 0,-1 0 0,1 1 0,0-1 0,0 0 0,0 1 0,0-1 0,0 0 0,1 1 0,-1-1 0,1 1 0,-1 2 0,1-4-10,1-1 0,-1 0 1,0 0-1,0 0 0,0 0 0,1 0 0,-1 1 0,0-1 0,0 0 0,1 0 1,-1 0-1,0 0 0,0 0 0,1 0 0,-1 0 0,0 0 0,0 0 0,1 0 1,-1 0-1,0 0 0,1 0 0,-1 0 0,0 0 0,0 0 0,1 0 0,-1 0 1,0-1-1,0 1 0,0 0 0,1 0 0,-1 0 0,0 0 0,0 0 0,0-1 0,1 1 1,-1 0-1,0 0 0,0 0 0,0-1 0,0 1 0,1 0 0,-1 0 0,0-1 1,0 1-1,0 0 0,0-1 0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09:46.77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66 0 24575,'-3'2'0,"-1"1"0,1 0 0,0-1 0,0 1 0,0 0 0,0 1 0,0-1 0,0 0 0,1 1 0,0-1 0,-3 6 0,-3 3 0,6-9 0,0-1 0,0 0 0,0 1 0,0 0 0,1-1 0,-1 1 0,1 0 0,0 0 0,-1 0 0,1 0 0,1 0 0,-1 0 0,0 0 0,1 0 0,-1 0 0,1 0 0,0 0 0,0 0 0,1 0 0,-1 1 0,0-1 0,1 0 0,0 0 0,0 0 0,0 0 0,0 0 0,0-1 0,1 1 0,-1 0 0,1 0 0,-1-1 0,1 1 0,0-1 0,0 0 0,1 1 0,-1-1 0,0 0 0,1 0 0,-1 0 0,1-1 0,0 1 0,-1 0 0,1-1 0,0 0 0,0 0 0,0 0 0,0 0 0,5 1 0,-8-2 0,0 0 0,1 0 0,-1 0 0,0 0 0,1 0 0,-1 1 0,0-1 0,1 0 0,-1 0 0,0 0 0,1 0 0,-1 0 0,0 0 0,1 0 0,-1 0 0,0 0 0,0 0 0,1 0 0,-1-1 0,0 1 0,1 0 0,-1 0 0,0 0 0,1 0 0,-1 0 0,0-1 0,0 1 0,1 0 0,-1 0 0,0 0 0,0-1 0,1 1 0,-1 0 0,0 0 0,0-1 0,0 1 0,0 0 0,1 0 0,-1-1 0,0 0 0,-2-16 0,-12-16 0,5 23-1365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09:54.97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52 1 24575,'-3'0'0,"0"0"0,0 1 0,0-1 0,0 1 0,-1 0 0,1 0 0,1 0 0,-1 0 0,0 0 0,0 1 0,0-1 0,-3 3 0,5-3 0,0 0 0,0-1 0,1 1 0,-1 0 0,0 0 0,1 0 0,-1 0 0,1 0 0,-1-1 0,0 1 0,1 0 0,0 0 0,-1 0 0,1 0 0,0 0 0,0 1 0,-1-1 0,1 0 0,0 0 0,0 0 0,0 0 0,0 0 0,0 0 0,0 0 0,1 0 0,-1 0 0,0 0 0,1 0 0,-1 0 0,0 0 0,1 0 0,-1 0 0,1 0 0,-1 0 0,1 0 0,0 0 0,-1-1 0,1 1 0,0 0 0,0 0 0,1 0 0,12 5-1365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09:55.3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 0 24575,'-1'0'0,"0"1"0,0-1 0,0 1 0,0-1 0,0 1 0,0 0 0,0-1 0,0 1 0,1 0 0,-1 0 0,0-1 0,1 1 0,-1 0 0,0 0 0,1 0 0,-1 0 0,1 0 0,-1 0 0,1 0 0,0 0 0,-1 0 0,1 0 0,0 0 0,0 0 0,0 0 0,0 0 0,0 0 0,0 0 0,0 0 0,0 2 0,0-3 0,0 0 0,0 1 0,0-1 0,0 0 0,0 1 0,0-1 0,0 0 0,0 1 0,0-1 0,0 0 0,0 1 0,0-1 0,1 0 0,-1 1 0,0-1 0,0 0 0,0 0 0,0 1 0,1-1 0,-1 0 0,0 1 0,0-1 0,1 0 0,-1 0 0,0 0 0,0 1 0,1-1 0,-1 0 0,0 0 0,1 0 0,-1 0 0,0 1 0,1-1 0,0-1 0,0 1 0,0-1 0,1 1 0,-1-1 0,0 0 0,0 0 0,0 1 0,-1-1 0,1 0 0,0 0 0,0 0 0,0 0 0,-1 0 0,1 0 0,0 0 0,0-2 0,2-2-1365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09:58.27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677 59 24575,'-1'119'0,"2"-118"0,-1 0 0,0 0 0,0 0 0,0 0 0,-1-1 0,1 1 0,0 0 0,0 0 0,0 0 0,-1 0 0,1-1 0,0 1 0,-1 0 0,1 0 0,-1 0 0,1-1 0,-1 1 0,1 0 0,-1-1 0,1 1 0,-1 0 0,0-1 0,1 1 0,-1-1 0,0 1 0,1-1 0,-1 1 0,0-1 0,0 0 0,0 1 0,1-1 0,-1 0 0,0 0 0,0 1 0,0-1 0,0 0 0,0 0 0,1 0 0,-1 0 0,0 0 0,0 0 0,0 0 0,0-1 0,-1 1 0,-54-14 0,26 5 0,-1 5 0,-82-17 0,119 19 0,-1-1 0,0 1 0,1-1 0,-1 0 0,-1 0 0,6-5 0,3-1 0,-7 6 0,-1 0 0,1-1 0,-1 0 0,0 0 0,0 0 0,8-9 0,-13 12 0,0 1 0,0 0 0,1-1 0,-1 1 0,0 0 0,0-1 0,0 1 0,1 0 0,-1-1 0,0 1 0,0-1 0,0 1 0,0 0 0,0-1 0,0 1 0,0-1 0,0 1 0,0 0 0,0-1 0,0 1 0,0-1 0,0 1 0,0 0 0,0-1 0,0 1 0,-1-1 0,1 1 0,0 0 0,0-1 0,0 1 0,-1 0 0,1-1 0,0 1 0,0 0 0,-1-1 0,1 1 0,-1 0 0,-1-1 0,0 0 0,-1 0 0,1 0 0,-1 1 0,1-1 0,-1 1 0,0-1 0,1 1 0,-1 0 0,-4 1 0,-19-1 0,-1 2 0,-34 8 0,52-9 0,0 1 0,1 1 0,-1-1 0,1 1 0,0 1 0,0 0 0,0 0 0,0 1 0,1-1 0,-13 12 0,19-16 0,1 0 0,0 0 0,0 0 0,-1 1 0,1-1 0,0 0 0,-1 0 0,1 1 0,0-1 0,0 0 0,0 0 0,-1 1 0,1-1 0,0 0 0,0 1 0,0-1 0,0 0 0,0 1 0,0-1 0,-1 0 0,1 1 0,0-1 0,0 0 0,0 1 0,0-1 0,0 0 0,0 1 0,0-1 0,0 0 0,0 1 0,1-1 0,-1 0 0,0 1 0,0-1 0,0 0 0,0 1 0,0-1 0,1 0 0,-1 1 0,0-1 0,18 6 0,28-4 0,-43-2 0,6-1 0,1 0 0,-1 0 0,0-1 0,13-4 0,-20 6 0,0-1 0,0 1 0,0-1 0,0 0 0,0 0 0,0 1 0,0-1 0,0 0 0,0-1 0,-1 1 0,1 0 0,0 0 0,-1-1 0,1 1 0,-1-1 0,1 0 0,-1 1 0,0-1 0,0 0 0,0 0 0,0 1 0,0-1 0,0 0 0,1-4 0,-2 5 0,-1 0 0,1 1 0,0-1 0,-1 0 0,1 0 0,-1 0 0,1 1 0,-1-1 0,0 0 0,1 1 0,-1-1 0,0 0 0,1 1 0,-1-1 0,0 1 0,0-1 0,1 1 0,-1-1 0,0 1 0,0-1 0,0 1 0,0 0 0,0 0 0,1-1 0,-1 1 0,0 0 0,0 0 0,0 0 0,0 0 0,0 0 0,-2 0 0,-40 1 0,31 0 0,5 1 0,0-1 0,0 1 0,0 1 0,0-1 0,1 1 0,-1 0 0,1 1 0,0-1 0,0 1 0,-8 7 0,12-9 0,-1 0 0,1 0 0,0 0 0,0 0 0,0 1 0,0-1 0,0 1 0,0 0 0,0-1 0,1 1 0,-2 5 0,2-7 0,1 0 0,0 1 0,0-1 0,0 0 0,0 1 0,0-1 0,0 0 0,0 0 0,1 1 0,-1-1 0,0 0 0,1 0 0,-1 1 0,1-1 0,-1 0 0,1 0 0,-1 0 0,1 0 0,0 0 0,0 0 0,-1 0 0,1 0 0,0 0 0,0 0 0,0 0 0,0 0 0,0-1 0,2 2 0,3 2 0,1-1 0,-1 0 0,1-1 0,0 1 0,0-1 0,0-1 0,0 1 0,0-1 0,0 0 0,0-1 0,0 1 0,0-2 0,1 1 0,-1-1 0,10-2 0,-16 3 0,-1 0 0,1 0 0,-1 0 0,1-1 0,-1 1 0,1 0 0,-1 0 0,1-1 0,-1 1 0,1 0 0,-1-1 0,1 1 0,-1 0 0,1-1 0,-1 1 0,0-1 0,1 1 0,-1-1 0,0 1 0,1-1 0,-1 1 0,0-1 0,0 1 0,1-1 0,-1 1 0,0-1 0,0 1 0,0-1 0,0 0 0,0 1 0,0-1 0,0 1 0,0-1 0,0 1 0,0-2 0,-17-16 0,-27-6 0,32 20 0,0 0 0,-1 0 0,1 1 0,-1 1 0,0 0 0,0 1 0,0 0 0,0 1 0,0 0 0,-18 4 0,30-4 0,1-1 0,-1 1 0,1 0 0,-1 0 0,1 1 0,-1-1 0,1 0 0,-1 0 0,1 0 0,-1 0 0,1 0 0,-1 0 0,1 1 0,-1-1 0,1 0 0,0 0 0,-1 1 0,1-1 0,-1 0 0,1 1 0,0-1 0,-1 0 0,1 1 0,0-1 0,0 1 0,-1-1 0,1 1 0,0-1 0,0 0 0,-1 1 0,1-1 0,0 1 0,0 0 0,13 9 0,27 2 0,-37-12 0,80 2 0,-78-2 0,-1 0 0,1-1 0,0 1 0,-1-1 0,1 0 0,0-1 0,-1 1 0,1-1 0,-1 0 0,0 0 0,1 0 0,-1 0 0,0-1 0,6-5 0,-9 7 0,0 1 0,-1-1 0,1 0 0,0 0 0,0 0 0,-1 0 0,1 0 0,-1 0 0,1 0 0,-1 0 0,1 0 0,-1 0 0,1 0 0,-1 0 0,0 0 0,0 0 0,1-1 0,-1 1 0,0 0 0,0 0 0,0 0 0,0 0 0,-1 0 0,1 0 0,0-1 0,0 1 0,-1-2 0,-1 2 0,1-1 0,0 0 0,-1 0 0,0 1 0,1-1 0,-1 1 0,0-1 0,0 1 0,0 0 0,0 0 0,0 0 0,-4-2 0,-4-1 0,-1 1 0,0 0 0,0 0 0,-14-1 0,5 2 0,5 0 0,-1 0 0,0 1 0,-16 1 0,30 0 0,0 0 0,-1 0 0,1 0 0,0 0 0,0 1 0,-1-1 0,1 1 0,0-1 0,0 1 0,0 0 0,0 0 0,0 0 0,0 0 0,0 0 0,0 1 0,0-1 0,1 0 0,-1 1 0,0 0 0,1-1 0,-1 1 0,1 0 0,0 0 0,-1-1 0,1 1 0,0 0 0,0 0 0,-1 4 0,2-5 0,0 0 0,0 1 0,0-1 0,0 0 0,0 1 0,0-1 0,0 0 0,1 1 0,-1-1 0,1 0 0,-1 1 0,1-1 0,-1 0 0,1 0 0,0 1 0,-1-1 0,1 0 0,0 0 0,0 0 0,0 0 0,0 0 0,0 0 0,0 0 0,0 0 0,0-1 0,0 1 0,1 0 0,-1-1 0,0 1 0,0 0 0,1-1 0,-1 0 0,0 1 0,1-1 0,-1 0 0,0 0 0,1 1 0,2-2 0,62 4 0,-54-3 0,-11 0 0,0 1 0,1-1 0,-1 0 0,0 0 0,0 0 0,0 0 0,0 0 0,1 0 0,-1 0 0,0 0 0,0 0 0,0-1 0,0 1 0,0-1 0,1 1 0,-1 0 0,0-1 0,0 0 0,0 1 0,0-1 0,0 0 0,-1 1 0,1-1 0,0 0 0,0 0 0,0 0 0,-1 0 0,1 0 0,0 0 0,-1 0 0,1 0 0,-1 0 0,1 0 0,-1 0 0,1 0 0,-1 0 0,0 0 0,1-2 0,-2 1 0,1 0 0,-1 0 0,0 0 0,1 0 0,-1 0 0,0 1 0,0-1 0,0 0 0,0 1 0,0-1 0,-1 1 0,1-1 0,0 1 0,-1-1 0,1 1 0,-1 0 0,0 0 0,1 0 0,-1 0 0,0 0 0,1 0 0,-4-1 0,-6-2 0,-1 1 0,0-1 0,1 2 0,-1 0 0,0 0 0,0 1 0,0 1 0,0 0 0,0 0 0,0 1 0,-24 5 0,34-5 0,0 0 0,0-1 0,1 1 0,-1 0 0,0 0 0,0 0 0,1 0 0,-1 0 0,0 0 0,1 1 0,-1-1 0,1 0 0,0 1 0,-1 0 0,1-1 0,0 1 0,0 0 0,0-1 0,0 1 0,0 0 0,0 0 0,1 0 0,-1 0 0,1 0 0,-1 3 0,1-3 0,0 0 0,1-1 0,-1 1 0,1 0 0,-1-1 0,1 1 0,0 0 0,0-1 0,0 1 0,0-1 0,0 1 0,0-1 0,0 0 0,0 0 0,1 1 0,-1-1 0,0 0 0,1 0 0,-1 0 0,1 0 0,-1 0 0,1 0 0,0-1 0,-1 1 0,1-1 0,0 1 0,-1-1 0,4 1 0,46 2 0,-50-2 0,0-1 0,-1 0 0,1 0 0,0 0 0,-1 0 0,1 0 0,0 0 0,0 0 0,-1 0 0,1 0 0,0 0 0,-1 0 0,1 0 0,0 0 0,-1-1 0,1 1 0,0 0 0,-1-1 0,1 1 0,-1 0 0,1-1 0,0 1 0,-1-1 0,1 1 0,-1-1 0,1 1 0,-1-1 0,0 1 0,1-1 0,-1 1 0,1-1 0,-1 0 0,0 1 0,0-1 0,1 0 0,-1 1 0,0-1 0,0 0 0,0 1 0,0-1 0,1 0 0,-1 1 0,0-1 0,0 0 0,0 1 0,-1-1 0,1 0 0,0 0 0,0 1 0,0-1 0,0 0 0,-1 1 0,1-1 0,0 1 0,-1-1 0,1 0 0,0 1 0,-1-1 0,1 1 0,-1-1 0,1 1 0,-1-1 0,1 1 0,-1-1 0,0 1 0,1 0 0,-1-1 0,0 0 0,-1 0 0,0 0 0,0 0 0,0 0 0,1 0 0,-1 0 0,0 0 0,0 0 0,0 1 0,0-1 0,-1 1 0,1-1 0,0 1 0,0 0 0,0 0 0,0 0 0,0 0 0,0 0 0,0 1 0,-1-1 0,1 0 0,0 1 0,0 0 0,0-1 0,0 1 0,0 0 0,1 0 0,-1 0 0,0 0 0,0 1 0,-2 1 0,1-1 0,-1 0 0,1 1 0,-1-1 0,1 1 0,0 0 0,0 0 0,0 1 0,0-1 0,1 0 0,-1 1 0,1 0 0,0-1 0,0 1 0,-2 5 0,4-8 0,0 0 0,-1-1 0,1 1 0,0 0 0,0 0 0,0 0 0,0-1 0,0 1 0,-1 0 0,1 0 0,1 0 0,-1 0 0,0-1 0,0 1 0,0 0 0,0 0 0,0-1 0,1 1 0,-1 0 0,0 0 0,1-1 0,-1 1 0,1 0 0,-1 0 0,1-1 0,-1 1 0,1-1 0,-1 1 0,1 0 0,-1-1 0,1 1 0,0-1 0,-1 0 0,1 1 0,0-1 0,0 1 0,-1-1 0,1 0 0,0 0 0,0 1 0,-1-1 0,1 0 0,0 0 0,0 0 0,0 0 0,-1 0 0,1 0 0,0 0 0,0 0 0,0 0 0,-1 0 0,1-1 0,0 1 0,0 0 0,0-1 0,2 0 0,0 1 0,0-1 0,0-1 0,0 1 0,0 0 0,0-1 0,-1 0 0,1 1 0,0-1 0,-1 0 0,0 0 0,1 0 0,2-5 0,-4 4 0,1 0 0,-2 1 0,1-1 0,0 0 0,0 0 0,-1 0 0,0 0 0,0 0 0,1 0 0,-2 0 0,1 0 0,0 0 0,-1 0 0,1 0 0,-1 0 0,0 0 0,0 0 0,0 1 0,0-1 0,0 0 0,-1 1 0,1-1 0,-1 1 0,-3-4 0,-5-8 0,-2 0 0,-24-23 0,24 25 0,-15-7-1365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10:10.20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137 32 24575,'-14'66'0,"14"-64"0,0-1 0,0 1 0,-1 0 0,1-1 0,0 1 0,0 0 0,0-1 0,1 1 0,-1 0 0,0-1 0,1 1 0,-1 0 0,1-1 0,-1 1 0,1-1 0,0 1 0,1 1 0,-1-2 0,0 0 0,1-1 0,-1 1 0,1-1 0,-1 1 0,1-1 0,-1 0 0,1 1 0,-1-1 0,1 0 0,-1 0 0,1 0 0,-1 0 0,1 0 0,-1 0 0,1-1 0,-1 1 0,1 0 0,-1-1 0,3-1 0,-2 2 0,-1 0 0,0 0 0,0-1 0,0 1 0,1-1 0,-1 1 0,0-1 0,0 1 0,0-1 0,0 0 0,0 1 0,0-1 0,0 0 0,0 0 0,0 0 0,0 0 0,-1 0 0,1 0 0,0 0 0,0 0 0,-1 0 0,1 0 0,-1 0 0,1-1 0,-1 1 0,0 0 0,1 0 0,-1-1 0,0 1 0,0 0 0,0 0 0,0-1 0,0 1 0,0 0 0,0 0 0,0-1 0,0 1 0,-1 0 0,1 0 0,-1-1 0,1 1 0,-1 0 0,1 0 0,-1 0 0,1 0 0,-2-2 0,0 0 0,0-1 0,0 1 0,-1 0 0,1 0 0,-1 0 0,1 0 0,-1 0 0,0 0 0,0 1 0,0 0 0,-1-1 0,1 1 0,-1 0 0,-3-1 0,4 3 0,1 0 0,0 0 0,-1 0 0,1 0 0,0 1 0,-1-1 0,1 1 0,0 0 0,0 0 0,0 0 0,-1 0 0,1 0 0,0 0 0,0 0 0,0 1 0,1-1 0,-1 1 0,0-1 0,1 1 0,-1 0 0,0 0 0,1 0 0,0 0 0,0 0 0,-1 0 0,1 0 0,0 0 0,1 0 0,-1 0 0,0 1 0,0-1 0,1 0 0,0 1 0,-1 2 0,1-3 0,-1 0 0,0 0 0,1 0 0,0 0 0,-1 0 0,1 0 0,0 0 0,0 0 0,0 0 0,0 0 0,1 1 0,-1-1 0,1 0 0,-1 0 0,1 0 0,0 0 0,-1 0 0,1 0 0,0-1 0,0 1 0,1 0 0,-1 0 0,0-1 0,0 1 0,1-1 0,-1 1 0,1-1 0,0 1 0,-1-1 0,1 0 0,0 0 0,0 0 0,0 0 0,0 0 0,-1 0 0,1 0 0,0-1 0,1 1 0,-1-1 0,0 1 0,0-1 0,3 0 0,-3 0 0,0 1 0,-1-1 0,1 0 0,0 0 0,0 0 0,0-1 0,-1 1 0,1 0 0,0 0 0,0-1 0,-1 1 0,1-1 0,0 0 0,-1 0 0,1 1 0,-1-1 0,1 0 0,-1 0 0,1 0 0,-1-1 0,1 1 0,-1 0 0,0 0 0,0-1 0,0 1 0,0-1 0,0 1 0,0-1 0,0 1 0,0-1 0,-1 0 0,1 1 0,0-1 0,-1 0 0,0 0 0,1 1 0,-1-1 0,0 0 0,0 0 0,0 0 0,0 1 0,0-1 0,0 0 0,-1 0 0,1 1 0,0-1 0,-1 0 0,0 0 0,1 1 0,-3-4 0,2 1 0,0 1 0,-1-1 0,1 1 0,-1-1 0,0 1 0,0-1 0,0 1 0,0 0 0,-1 0 0,1 0 0,-1 0 0,0 1 0,0-1 0,0 1 0,0 0 0,0-1 0,0 2 0,-1-1 0,1 0 0,-1 0 0,1 1 0,-1 0 0,-7-2 0,9 4 0,1-1 0,-1 1 0,0-1 0,1 1 0,-1 0 0,0 0 0,1 0 0,-1 0 0,1 0 0,-1 0 0,1 0 0,0 0 0,-1 1 0,1-1 0,0 1 0,0-1 0,-2 3 0,3-2 0,-1-1 0,0 0 0,1 0 0,-1 0 0,0 0 0,0 0 0,0 0 0,0 0 0,0-1 0,0 1 0,0 0 0,0 0 0,0-1 0,0 1 0,-1-1 0,1 1 0,-1 0 0,0-3 0,-1-1 0,1 1 0,1 0 0,-1-1 0,0 1 0,1-1 0,-1 0 0,1 1 0,-2-6 0,-9-14 0,12 21 0,0 1 0,0 0 0,-1-1 0,1 1 0,0 0 0,0-1 0,0 1 0,-1 0 0,1 0 0,0-1 0,0 1 0,0 0 0,-1 0 0,1-1 0,0 1 0,-1 0 0,1 0 0,0 0 0,-1-1 0,1 1 0,0 0 0,-1 0 0,1 0 0,0 0 0,-1 0 0,1 0 0,0 0 0,-1 0 0,1 0 0,0 0 0,-1 0 0,1 0 0,0 0 0,-1 0 0,1 0 0,0 0 0,-1 0 0,1 0 0,0 1 0,-1-1 0,1 0 0,0 0 0,-1 0 0,1 0 0,0 1 0,0-1 0,-1 0 0,1 0 0,0 1 0,0-1 0,-1 0 0,1 1 0,0-1 0,0 0 0,0 0 0,0 1 0,0-1 0,-1 0 0,1 1 0,0-1 0,0 0 0,0 1 0,0-1 0,0 1 0,-3 35 0,2-12 0,3-18 0,1 1 0,0 0 0,1-1 0,-1 0 0,1 1 0,0-2 0,1 1 0,7 8 0,-11-13 0,0 1 0,0-1 0,0 1 0,0-1 0,0 0 0,1 0 0,-1 1 0,0-1 0,1 0 0,-1 0 0,1 0 0,-1-1 0,1 1 0,-1 0 0,1-1 0,-1 1 0,1-1 0,0 1 0,0-1 0,-1 0 0,1 1 0,0-1 0,-1 0 0,4 0 0,-2-2 0,0 1 0,0-1 0,0 0 0,0 0 0,0 1 0,-1-2 0,1 1 0,-1 0 0,4-5 0,20-15 0,-70 71 0,44-49 0,0 0 0,-1 1 0,1-1 0,0 0 0,-1 0 0,1 0 0,0 0 0,0 1 0,-1-1 0,1 0 0,0 0 0,0 1 0,-1-1 0,1 0 0,0 1 0,0-1 0,0 0 0,-1 1 0,1-1 0,0 0 0,0 1 0,0-1 0,0 0 0,0 1 0,0-1 0,0 0 0,0 1 0,0-1 0,0 0 0,0 1 0,0-1 0,0 0 0,0 1 0,0-1 0,0 1 0,0-1 0,0 0 0,0 1 0,1-1 0,-1 0 0,0 0 0,0 1 0,0-1 0,1 1 0,19 2 0,26-11 0,0-6 0,-28 9 0,1 0 0,31-15 0,-47 19 0,0-1 0,0 1 0,0-1 0,0 0 0,0 0 0,-1 0 0,1 0 0,-1-1 0,1 1 0,-1-1 0,0 1 0,0-1 0,0 0 0,0 0 0,0 0 0,0 0 0,-1 0 0,0 0 0,0-1 0,0 1 0,1-4 0,-2 6 0,1-1 0,-1 1 0,0 0 0,0-1 0,0 1 0,0 0 0,0 0 0,0-1 0,0 1 0,0 0 0,-1 0 0,1-1 0,0 1 0,-1 0 0,1 0 0,-1 0 0,0-1 0,1 1 0,-1 0 0,0 0 0,1 0 0,-1 0 0,0 0 0,0 0 0,0 1 0,0-1 0,0 0 0,0 0 0,0 1 0,0-1 0,0 0 0,-1 1 0,1-1 0,0 1 0,0 0 0,0-1 0,-1 1 0,1 0 0,0 0 0,0-1 0,-2 1 0,0 0 0,1 1 0,0-1 0,0 0 0,0 1 0,0-1 0,0 1 0,-1 0 0,1 0 0,0-1 0,0 1 0,1 1 0,-1-1 0,0 0 0,0 0 0,0 1 0,1-1 0,-1 1 0,1-1 0,-1 1 0,1 0 0,0 0 0,-1-1 0,1 1 0,-1 3 0,0-2 0,1 1 0,-1 0 0,1 0 0,0 0 0,0 0 0,0 0 0,0 0 0,1 0 0,0 0 0,0 1 0,0-1 0,0 0 0,1 5 0,0-7 0,0-1 0,0 1 0,0 0 0,0-1 0,0 1 0,1-1 0,-1 1 0,0-1 0,1 1 0,-1-1 0,1 0 0,-1 0 0,1 0 0,0 0 0,0 0 0,-1 0 0,1 0 0,0-1 0,0 1 0,0-1 0,0 1 0,0-1 0,-1 0 0,1 0 0,0 1 0,0-1 0,0-1 0,0 1 0,3 0 0,0-1 0,0 1 0,0-1 0,0 0 0,0 0 0,0 0 0,0-1 0,-1 1 0,1-1 0,0-1 0,-1 1 0,1 0 0,-1-1 0,0 0 0,0 0 0,0-1 0,5-4 0,-7 5 0,0 1 0,0-1 0,0 0 0,0 1 0,-1-1 0,1 0 0,-1 0 0,0 0 0,0 0 0,0 0 0,0 0 0,0-1 0,-1 1 0,1 0 0,-1 0 0,0-1 0,0 1 0,0 0 0,-1 0 0,1-1 0,-1 1 0,1 0 0,-1 0 0,0 0 0,0 0 0,-1 0 0,-1-4 0,2 5 0,0 0 0,0 0 0,0 1 0,0-1 0,0 1 0,-1-1 0,1 1 0,0-1 0,-1 1 0,1-1 0,-1 1 0,1 0 0,-4-2 0,4 3 0,0 0 0,0-1 0,0 1 0,0 0 0,1 0 0,-1 0 0,0 0 0,0 0 0,0 0 0,0 0 0,1 0 0,-1 0 0,0 1 0,0-1 0,0 0 0,0 0 0,1 1 0,-1-1 0,0 1 0,0-1 0,1 1 0,-2 0 0,0 1 0,-1 1 0,0 0 0,1 0 0,0 0 0,0 0 0,0 1 0,0-1 0,0 1 0,1-1 0,0 1 0,-1-1 0,1 5 0,-1-2 0,0 1 0,1 0 0,0 0 0,0 0 0,0 0 0,1 0 0,1 8 0,-1-13 0,1-1 0,-1 1 0,1-1 0,0 1 0,-1 0 0,1-1 0,0 0 0,0 1 0,0-1 0,0 1 0,0-1 0,0 0 0,0 0 0,0 0 0,1 0 0,-1 0 0,0 0 0,1 0 0,-1 0 0,1 0 0,-1 0 0,1-1 0,-1 1 0,1-1 0,-1 1 0,1-1 0,0 0 0,-1 1 0,1-1 0,0 0 0,-1 0 0,1 0 0,0 0 0,1-1 0,2 0 0,-1 1 0,0-1 0,0-1 0,0 1 0,0-1 0,0 1 0,0-1 0,0 0 0,-1 0 0,1-1 0,-1 1 0,1-1 0,-1 0 0,5-5 0,-7 7 0,1 0 0,-1 0 0,0-1 0,0 1 0,0 0 0,0 0 0,0-1 0,0 1 0,-1-1 0,1 1 0,0-1 0,-1 1 0,1-1 0,-1 0 0,0 1 0,1-1 0,-1 1 0,0-1 0,0 0 0,0 1 0,0-1 0,0 0 0,0 1 0,-1-1 0,1 0 0,0 1 0,-1-1 0,1 1 0,-1-1 0,0 1 0,0-1 0,1 1 0,-1-1 0,0 1 0,0 0 0,0-1 0,0 1 0,-1 0 0,1 0 0,-2-1 0,2 0 0,-1 1 0,1 0 0,-1 0 0,1 0 0,-1 0 0,0 0 0,1 1 0,-1-1 0,0 0 0,0 1 0,0-1 0,1 1 0,-1 0 0,0 0 0,0 0 0,0 0 0,0 0 0,0 0 0,0 0 0,0 0 0,1 1 0,-1-1 0,-3 2 0,2-1 0,-1 1 0,1 0 0,0 1 0,-1-1 0,1 0 0,0 1 0,0 0 0,0 0 0,1 0 0,-5 6 0,2-2 0,1 0 0,0 0 0,0 1 0,0-1 0,1 1 0,0 0 0,1 0 0,-1 0 0,2 1 0,-2 8 0,3-16 0,0 0 0,-1 0 0,1 0 0,0 0 0,0 0 0,0 0 0,1 1 0,-1-1 0,0 0 0,0 0 0,1 0 0,-1 0 0,0 0 0,1 0 0,-1 0 0,1 0 0,-1 0 0,1-1 0,0 1 0,-1 0 0,1 0 0,0 0 0,0-1 0,-1 1 0,1 0 0,0 0 0,0-1 0,0 1 0,0-1 0,1 1 0,0-1 0,0 0 0,1 0 0,-1 0 0,0 0 0,0 0 0,1 0 0,-1-1 0,0 1 0,0-1 0,1 0 0,-1 0 0,0 0 0,3-1 0,4-3 0,0-1 0,0 0 0,-1 0 0,1-1 0,8-9 0,4-22 0,-20 38 0,0-1 0,-1 0 0,1 0 0,0 0 0,-1 0 0,1 0 0,-1 0 0,1-1 0,-1 1 0,0 0 0,0 0 0,1 0 0,-1 0 0,0 0 0,0-1 0,0 1 0,0 0 0,0 0 0,0 0 0,0 0 0,-1-1 0,1 1 0,0 0 0,-1 0 0,1 0 0,-1 0 0,1 0 0,-1 0 0,1 0 0,-2-2 0,0 3 0,1 0 0,-1 0 0,1 0 0,-1 1 0,1-1 0,0 0 0,-1 1 0,1-1 0,-1 1 0,1-1 0,0 1 0,0 0 0,-1 0 0,1-1 0,0 1 0,0 0 0,0 0 0,0 0 0,0 0 0,0 0 0,0 1 0,0-1 0,0 0 0,0 0 0,1 1 0,-1-1 0,1 0 0,-1 1 0,1-1 0,-1 2 0,-15 44 0,15-45 0,0 0 0,1 0 0,-1 0 0,1 0 0,-1-1 0,1 1 0,0 0 0,0 0 0,0 0 0,0 0 0,0 0 0,1 0 0,-1 0 0,0 0 0,1 0 0,-1 0 0,1 0 0,0-1 0,0 1 0,0 0 0,0 0 0,0-1 0,0 1 0,2 2 0,-1-3 0,0 0 0,1 1 0,-1-1 0,0 0 0,1-1 0,-1 1 0,1 0 0,-1-1 0,1 1 0,-1-1 0,1 0 0,0 1 0,-1-1 0,1-1 0,-1 1 0,4-1 0,3 0 0,1-1 0,-1-1 0,1 1 0,-1-2 0,0 1 0,0-1 0,0-1 0,15-10 0,-17 10 0,-1-1 0,0 0 0,-1 0 0,1-1 0,-1 1 0,0-1 0,5-11 0,-8 14 0,0 1 0,0-1 0,-1 0 0,0 0 0,0 0 0,0 0 0,0 0 0,0 0 0,-1 0 0,0 0 0,0 0 0,0 0 0,0 0 0,-1 0 0,1 0 0,-1 0 0,-2-7 0,3 11 0,0 0 0,0-1 0,0 1 0,0 0 0,0-1 0,-1 1 0,1-1 0,0 1 0,0 0 0,0-1 0,0 1 0,-1 0 0,1-1 0,0 1 0,0 0 0,0 0 0,-1-1 0,1 1 0,0 0 0,-1 0 0,1-1 0,0 1 0,-1 0 0,1 0 0,0 0 0,-1-1 0,1 1 0,0 0 0,-1 0 0,1 0 0,0 0 0,-1 0 0,1 0 0,-1 0 0,1 0 0,0 0 0,-1 0 0,1 0 0,0 0 0,-2 0 0,-10 15 0,-2 24 0,13-25 0,1 0 0,0 0 0,4 21 0,-4-33 0,0 0 0,0 0 0,1-1 0,-1 1 0,1 0 0,0 0 0,0 0 0,-1-1 0,1 1 0,0 0 0,0-1 0,1 1 0,-1-1 0,0 1 0,2 1 0,-2-3 0,0 1 0,0-1 0,1 0 0,-1 0 0,0 0 0,0 0 0,0 0 0,0 0 0,0 0 0,0 0 0,1 0 0,-1 0 0,0-1 0,0 1 0,0 0 0,0-1 0,0 1 0,0-1 0,0 1 0,0-1 0,0 0 0,0 1 0,0-1 0,0 0 0,-1 0 0,1 1 0,0-1 0,0 0 0,0-1 0,2-3 0,0 1 0,0-1 0,0 1 0,-1-1 0,1 0 0,-1 0 0,0 0 0,-1 0 0,3-9 0,-4 11 0,1 1 0,0-1 0,-1 1 0,0-1 0,1 1 0,-1 0 0,0-1 0,0 1 0,0-1 0,-1 1 0,1-1 0,0 1 0,-1-1 0,0 1 0,0-1 0,1 1 0,-1 0 0,-1 0 0,1-1 0,0 1 0,-1 0 0,-2-4 0,2 10 0,1-1 0,-1 1 0,1-1 0,0 1 0,0 0 0,1-1 0,-1 1 0,1 0 0,-1 3 0,0 11 0,1 29 0,0-45 0,0 0 0,0 1 0,0-1 0,1 0 0,-1 1 0,1-1 0,-1 0 0,1 1 0,0-1 0,0 0 0,0 0 0,1 0 0,-1 0 0,3 3 0,-4-5 0,1 0 0,-1 0 0,0 0 0,1 0 0,-1 0 0,1 0 0,-1 0 0,1 0 0,-1 0 0,0 0 0,1 0 0,-1 0 0,1-1 0,-1 1 0,0 0 0,1 0 0,-1-1 0,0 1 0,1 0 0,-1 0 0,0-1 0,1 1 0,-1 0 0,0-1 0,1 1 0,-1 0 0,0-1 0,0 1 0,0-1 0,1 1 0,-1 0 0,0-1 0,0 1 0,0-1 0,0 1 0,0 0 0,0-1 0,0 1 0,0-1 0,0 1 0,0-1 0,0 1 0,0-1 0,0 0 0,6-30 0,-5 23 0,0-20 0,-1 25 0,-1-1 0,1 1 0,0-1 0,0 1 0,1-1 0,-1 1 0,1-1 0,0 1 0,0 0 0,1-5 0,13 59 0,-6-32 0,-4-37 0,-3-36 0,-9 217-1365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10:22.19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56 6 24575,'-7'106'0,"7"-99"0,-1 24 0,1-30 0,0 0 0,0-1 0,0 1 0,0 0 0,0 0 0,0 0 0,0-1 0,0 1 0,0 0 0,1 0 0,-1 0 0,0-1 0,0 1 0,1 0 0,-1 0 0,1-1 0,-1 1 0,0 0 0,1-1 0,-1 1 0,1 0 0,0-1 0,-1 1 0,2 0 0,-1-2 0,-1 1 0,1-1 0,0 0 0,0 1 0,0-1 0,0 0 0,-1 0 0,1 0 0,0 0 0,-1 0 0,1 0 0,-1 0 0,1 0 0,-1 0 0,0 0 0,1 0 0,-1 0 0,0 0 0,1 0 0,-1 0 0,0 0 0,0 0 0,0-1 0,0 0 0,1-30 0,-1 29 0,-5-61 0,5 62 0,-1-1 0,1 1 0,0 0 0,-1 0 0,0 0 0,1 0 0,-1 0 0,0 0 0,0 0 0,0 0 0,0 1 0,0-1 0,-1 0 0,1 0 0,0 1 0,-1-1 0,1 1 0,-1-1 0,0 1 0,1 0 0,-1 0 0,0 0 0,0 0 0,0 0 0,0 0 0,-3-1 0,4 2 0,0 1 0,0-1 0,0 1 0,0-1 0,0 1 0,0 0 0,0-1 0,0 1 0,0 0 0,0 0 0,0-1 0,1 1 0,-1 0 0,0 0 0,1 0 0,-1 0 0,0 0 0,1 0 0,-1 0 0,1 0 0,0 0 0,-1 0 0,1 1 0,0-1 0,0 0 0,-1 0 0,1 0 0,0 2 0,0-2 0,0 0 0,-1 0 0,1 0 0,0 0 0,-1 0 0,1 0 0,0 1 0,0-1 0,0 0 0,0 0 0,0 0 0,0 0 0,1 0 0,-1 0 0,0 0 0,0 0 0,1 0 0,-1 0 0,1 1 0,-1-2 0,1 1 0,-1 0 0,1 0 0,0 0 0,-1 0 0,1 0 0,1 1 0,-2-2 0,1 0 0,-1 0 0,1 0 0,-1-1 0,1 1 0,0 0 0,-1 0 0,1 0 0,-1 0 0,1 0 0,-1-1 0,1 1 0,-1 0 0,1 0 0,-1-1 0,1 1 0,-1 0 0,0-1 0,1 1 0,-1 0 0,1-1 0,-1 1 0,0-1 0,1 1 0,-1-1 0,0 1 0,0-1 0,1 1 0,-1-1 0,0 1 0,0-1 0,0 1 0,0-1 0,1 1 0,-1-2 0,-3-22 0,3 23 0,-1 0 0,1 0 0,0 0 0,0 1 0,-1-1 0,1 0 0,-1 0 0,1 1 0,-1-1 0,1 0 0,-1 1 0,1-1 0,-1 1 0,1-1 0,-1 1 0,0-1 0,1 1 0,-1-1 0,0 1 0,-1-1 0,1 1 0,1 0 0,-1 1 0,0-1 0,1 1 0,-1-1 0,0 1 0,1-1 0,-1 1 0,0 0 0,1-1 0,-1 1 0,1 0 0,-1-1 0,1 1 0,0 0 0,-1 0 0,1-1 0,0 1 0,-1 0 0,1 0 0,0 0 0,0-1 0,0 1 0,-1 0 0,1 0 0,0 0 0,1 1 0,-2 0 0,0 0 0,1 0 0,-1 1 0,1-1 0,0 0 0,0 1 0,0-1 0,0 0 0,0 0 0,1 1 0,-1-1 0,1 0 0,-1 0 0,1 0 0,0 1 0,0-1 0,-1 0 0,2 0 0,1 3 0,-1-4 0,-1 1 0,1-1 0,-1 0 0,1 0 0,0 0 0,-1 0 0,1 0 0,0-1 0,0 1 0,0 0 0,-1-1 0,1 0 0,0 1 0,0-1 0,0 0 0,0 0 0,0 0 0,3 0 0,0-1 0,0 0 0,0 0 0,1 0 0,-1-1 0,0 1 0,-1-1 0,1 0 0,0-1 0,-1 1 0,1-1 0,-1 0 0,0 0 0,0 0 0,0-1 0,0 0 0,4-4 0,-7 7 0,-1 0 0,1 0 0,-1 1 0,1-1 0,-1 0 0,1 0 0,-1 1 0,1-1 0,-1 0 0,0 0 0,1 0 0,-1 0 0,0 0 0,0 1 0,0-1 0,0 0 0,0 0 0,0 0 0,0 0 0,0 0 0,0 0 0,0 0 0,0 0 0,0 0 0,-1 1 0,1-1 0,0 0 0,-1 0 0,1 0 0,-1 0 0,1 1 0,-1-1 0,1 0 0,-1 1 0,0-1 0,1 0 0,-1 1 0,0-1 0,1 0 0,-1 1 0,0-1 0,0 1 0,1 0 0,-1-1 0,0 1 0,0 0 0,0-1 0,0 1 0,0 0 0,0 0 0,1 0 0,-3 0 0,0-1 0,1 0 0,-1 1 0,0 0 0,0 0 0,1 0 0,-1 0 0,0 0 0,0 0 0,1 1 0,-1-1 0,0 1 0,1 0 0,-1 0 0,0 0 0,1 0 0,-1 0 0,-3 3 0,3-1 0,0 0 0,0 0 0,1 0 0,-1 0 0,1 1 0,0-1 0,0 1 0,0 0 0,0-1 0,0 1 0,1 0 0,0 0 0,0 0 0,0 0 0,-1 7 0,2-9 0,0 0 0,1 0 0,-1 0 0,0 0 0,1 0 0,-1 0 0,1 0 0,0 0 0,0 0 0,0 0 0,0 0 0,0-1 0,0 1 0,0 0 0,0-1 0,1 1 0,-1-1 0,1 1 0,-1-1 0,1 1 0,-1-1 0,1 0 0,0 0 0,0 0 0,0 0 0,-1 0 0,1-1 0,0 1 0,0 0 0,0-1 0,0 1 0,4-1 0,8 3 0,1-1 0,0 0 0,0-1 0,17-2 0,-29 1 0,0 0 0,-1 0 0,1 0 0,0 0 0,0 0 0,-1-1 0,1 1 0,0-1 0,-1 0 0,1 0 0,-1 0 0,1 0 0,-1 0 0,0-1 0,1 1 0,-1-1 0,0 1 0,0-1 0,0 0 0,0 0 0,0 0 0,0 0 0,-1 0 0,1 0 0,-1 0 0,1-1 0,-1 1 0,0-1 0,0 1 0,1-6 0,-1 7 0,-1 0 0,0-1 0,0 1 0,0 0 0,-1-1 0,1 1 0,0 0 0,0 0 0,-1-1 0,1 1 0,0 0 0,-1 0 0,0 0 0,1-1 0,-1 1 0,1 0 0,-1 0 0,0 0 0,0 0 0,0 0 0,0 0 0,0 0 0,0 1 0,0-1 0,0 0 0,0 0 0,0 1 0,0-1 0,0 1 0,0-1 0,-1 1 0,1-1 0,0 1 0,0 0 0,-1 0 0,1-1 0,0 1 0,-1 0 0,1 0 0,0 0 0,0 0 0,-3 1 0,2-1 0,-1 0 0,0 1 0,0-1 0,1 1 0,-1-1 0,1 1 0,-1 0 0,0 0 0,1 0 0,-1 0 0,1 0 0,0 1 0,-1-1 0,1 1 0,0 0 0,0 0 0,0-1 0,0 1 0,0 0 0,-2 4 0,3-4 0,0 0 0,0 0 0,0 0 0,0 0 0,0 0 0,0 0 0,0 0 0,1 0 0,-1 0 0,1 1 0,-1-1 0,1 0 0,0 0 0,0 0 0,0 1 0,0-1 0,1 0 0,-1 0 0,0 1 0,1-1 0,0 0 0,-1 0 0,1 0 0,0 0 0,0 0 0,0 0 0,2 2 0,0-2 0,0 0 0,0 0 0,0 0 0,0 0 0,1-1 0,-1 1 0,1-1 0,-1 0 0,1 0 0,0 0 0,-1-1 0,1 1 0,0-1 0,-1 0 0,8-1 0,1 1 0,1-1 0,-1 0 0,0-2 0,19-4 0,-28 6 0,0 0 0,0-1 0,0 1 0,0 0 0,0-1 0,-1 0 0,1 1 0,0-1 0,-1 0 0,4-4 0,-5 4 0,0 1 0,0 0 0,-1 0 0,1-1 0,-1 1 0,1 0 0,-1-1 0,1 1 0,-1 0 0,0-1 0,1 1 0,-1-1 0,0 1 0,0-1 0,0 1 0,0 0 0,0-1 0,-1 1 0,1-1 0,0 1 0,-1 0 0,1-1 0,-1 1 0,0-3 0,-1 3 0,1-1 0,0 1 0,-1-1 0,1 1 0,-1-1 0,1 1 0,-1 0 0,0 0 0,1 0 0,-1 0 0,0 0 0,0 0 0,0 0 0,0 1 0,0-1 0,0 0 0,0 1 0,0 0 0,0 0 0,0-1 0,0 1 0,0 0 0,0 1 0,0-1 0,0 0 0,0 0 0,-3 2 0,0-1 0,0-1 0,0 2 0,0-1 0,1 1 0,-1-1 0,0 1 0,1 1 0,-1-1 0,-8 7 0,11-8 0,0 1 0,1 0 0,-1 0 0,0 0 0,1 0 0,-1 0 0,1 0 0,0 1 0,0-1 0,-1 0 0,2 1 0,-1-1 0,0 1 0,0-1 0,1 1 0,-1 0 0,1-1 0,0 1 0,0-1 0,0 1 0,0 0 0,0-1 0,2 5 0,-1-5 0,-1 0 0,1 0 0,0-1 0,0 1 0,1 0 0,-1 0 0,0-1 0,1 1 0,-1 0 0,1-1 0,-1 0 0,1 1 0,0-1 0,-1 0 0,1 0 0,0 0 0,0 0 0,0 0 0,0 0 0,0-1 0,0 1 0,0 0 0,0-1 0,0 0 0,0 0 0,0 1 0,0-1 0,4-1 0,23 2 0,-12-1 0,0 0 0,26-4 0,-39 3 0,0 1 0,0-1 0,0 0 0,-1-1 0,1 1 0,0 0 0,-1-1 0,1 0 0,-1 0 0,0 0 0,1 0 0,-1-1 0,0 1 0,0-1 0,-1 0 0,5-5 0,-6 8 0,-1-1 0,1 0 0,0 0 0,0 0 0,-1 0 0,1-1 0,0 1 0,-1 0 0,1 0 0,-1 0 0,0 0 0,1-1 0,-1 1 0,0 0 0,0 0 0,0 0 0,0-1 0,0 1 0,0 0 0,0 0 0,0-1 0,0 1 0,0 0 0,-1 0 0,1-1 0,-1 1 0,1 0 0,-1 0 0,1 0 0,-2-2 0,0 2 0,0-1 0,0 0 0,-1 1 0,1-1 0,0 1 0,-1 0 0,1 0 0,-1 0 0,0 0 0,1 0 0,-1 1 0,0-1 0,-3 0 0,-3 0 0,-1 0 0,1 1 0,-1 0 0,1 1 0,-1-1 0,1 2 0,-13 2 0,18-2 0,1 0 0,-1 0 0,1 0 0,0 0 0,0 0 0,0 0 0,0 1 0,0 0 0,0-1 0,0 1 0,1 0 0,0 1 0,-1-1 0,1 0 0,-2 6 0,4-8 0,-1 0 0,1 0 0,0 0 0,-1 0 0,1 0 0,0 0 0,0 0 0,0 0 0,0 0 0,0 1 0,0-1 0,0 0 0,0 0 0,1 0 0,-1 0 0,0 0 0,1 0 0,-1 0 0,0 0 0,1 0 0,0 2 0,1-2 0,0 1 0,-1-1 0,1 0 0,-1 0 0,1 0 0,0 0 0,0 0 0,0 0 0,0 0 0,0 0 0,0-1 0,0 1 0,0-1 0,0 1 0,0-1 0,2 0 0,18 2 0,0 0 0,0-2 0,23-2 0,-39 1 0,0 1 0,-1-1 0,1 0 0,-1 0 0,1 0 0,-1-1 0,1 0 0,-1 0 0,0-1 0,0 1 0,0-1 0,0 0 0,0-1 0,-1 1 0,1-1 0,-1 0 0,4-4 0,-7 7 0,-1 0 0,1 1 0,-1-1 0,1 0 0,-1 0 0,1 0 0,-1 0 0,0 1 0,1-1 0,-1 0 0,0 0 0,0 0 0,0 0 0,1 0 0,-1 0 0,0 0 0,0 0 0,-1 0 0,1 1 0,0-1 0,0 0 0,0 0 0,0 0 0,-1 0 0,1 0 0,0 0 0,-1 0 0,1 1 0,-2-3 0,0 1 0,0 1 0,0-1 0,0 0 0,0 1 0,-1-1 0,1 1 0,0 0 0,-1-1 0,1 1 0,-5-1 0,-3-1 0,0 1 0,0 0 0,-1 0 0,-14 0 0,17 2 0,1 1 0,0 0 0,-1 0 0,1 0 0,0 1 0,0 0 0,0 0 0,-11 6 0,17-7 0,-1 0 0,0 0 0,0 0 0,1 0 0,-1 0 0,1 0 0,-1 1 0,1-1 0,-1 0 0,1 1 0,0 0 0,0-1 0,-1 1 0,1 0 0,1-1 0,-1 1 0,0 0 0,0 0 0,1 0 0,-1 0 0,1 0 0,-1 0 0,1 0 0,0 0 0,0 0 0,0 0 0,0 0 0,0 0 0,0 0 0,0 0 0,1 0 0,-1 0 0,1 0 0,0-1 0,-1 1 0,1 0 0,1 2 0,0-2 0,0 0 0,0 0 0,1 0 0,-1 0 0,0 0 0,1 0 0,-1-1 0,1 1 0,0-1 0,-1 0 0,1 1 0,0-1 0,0-1 0,0 1 0,0 0 0,-1-1 0,1 1 0,0-1 0,0 0 0,5 0 0,4 0 0,1 0 0,-1-1 0,21-3 0,-27 2 0,0 0 0,-1 0 0,1-1 0,-1 1 0,0-1 0,0 0 0,0-1 0,0 1 0,0-1 0,-1 0 0,5-4 0,-8 6 0,1 1 0,-1-1 0,1 1 0,-1-1 0,0 0 0,1 0 0,-1 0 0,0 1 0,0-1 0,-1 0 0,1 0 0,0-1 0,-1 1 0,1 0 0,-1 0 0,1 0 0,-1 0 0,0 0 0,0 0 0,0-1 0,0 1 0,-1 0 0,1 0 0,0 0 0,-1 0 0,0 0 0,1 0 0,-1 0 0,0 0 0,0 0 0,0 0 0,0 0 0,-2-2 0,1 2 0,1 1 0,0 0 0,0-1 0,0 1 0,-1 0 0,1 0 0,-1 0 0,1 0 0,-1 0 0,1 0 0,-1 0 0,0 0 0,1 1 0,-1-1 0,0 1 0,0-1 0,1 1 0,-1 0 0,0-1 0,0 1 0,0 0 0,0 0 0,1 1 0,-1-1 0,0 0 0,0 0 0,-2 2 0,1-1 0,0 0 0,0 1 0,0 0 0,0-1 0,0 1 0,0 0 0,1 1 0,-1-1 0,1 0 0,-1 1 0,1 0 0,0-1 0,-4 7 0,5-8 0,0 1 0,-1 0 0,1 0 0,0 0 0,0 0 0,0 0 0,0 0 0,1 0 0,-1 0 0,0 0 0,1 0 0,0 1 0,-1-1 0,1 0 0,0 0 0,0 0 0,0 1 0,0-1 0,1 0 0,-1 0 0,1 0 0,-1 0 0,1 1 0,0-1 0,-1 0 0,1 0 0,0 0 0,0 0 0,1-1 0,-1 1 0,0 0 0,1 0 0,-1-1 0,1 1 0,-1-1 0,1 1 0,0-1 0,0 0 0,0 1 0,0-1 0,0 0 0,0 0 0,0-1 0,0 1 0,0 0 0,0-1 0,0 1 0,0-1 0,0 0 0,3 1 0,5-1 0,0 0 0,0 0 0,0-1 0,0 0 0,-1 0 0,1-1 0,0-1 0,15-6 0,-21 8 0,-1 0 0,0-1 0,0 1 0,0-1 0,-1 0 0,1 0 0,0 0 0,-1 0 0,1 0 0,-1-1 0,0 1 0,0-1 0,2-3 0,-3 5 0,0-1 0,-1 0 0,1 0 0,-1 0 0,1 0 0,-1 0 0,0 0 0,0 0 0,0 0 0,0 0 0,0 0 0,0 0 0,0 0 0,-1 0 0,1 0 0,-1 1 0,1-1 0,-1 0 0,0 0 0,0 0 0,0 1 0,0-1 0,0 0 0,-1-1 0,1 2 0,0 0 0,0-1 0,1 1 0,-1 0 0,0 0 0,0 0 0,0 0 0,0 0 0,0 0 0,-1 0 0,1 0 0,0 0 0,0 1 0,-1-1 0,1 0 0,0 1 0,-1-1 0,1 1 0,0-1 0,-1 1 0,1 0 0,-1 0 0,1 0 0,-1-1 0,1 1 0,0 1 0,-1-1 0,1 0 0,-1 0 0,1 0 0,-1 1 0,1-1 0,-2 1 0,1 1 0,0-1 0,0 0 0,0 0 0,0 1 0,1-1 0,-1 1 0,0-1 0,1 1 0,-1 0 0,1 0 0,0 0 0,-1 0 0,1 0 0,0 0 0,0 0 0,0 0 0,1 0 0,-1 0 0,0 4 0,0 0 0,0-1 0,0 0 0,1 0 0,0 1 0,0-1 0,0 0 0,1 0 0,0 1 0,0-1 0,0 0 0,1 0 0,2 7 0,-2-10 0,0 1 0,-1-1 0,1 0 0,0 1 0,0-1 0,1 0 0,-1 0 0,0-1 0,1 1 0,-1 0 0,1-1 0,-1 1 0,1-1 0,0 0 0,0 0 0,0 0 0,-1 0 0,1-1 0,0 1 0,0-1 0,0 1 0,0-1 0,6-1 0,-5 1 0,0-1 0,0 1 0,0-1 0,0 0 0,0-1 0,-1 1 0,1-1 0,0 0 0,-1 1 0,1-2 0,-1 1 0,0 0 0,0-1 0,1 1 0,-2-1 0,1 0 0,0 0 0,0 0 0,-1 0 0,0-1 0,3-4 0,-3 5 0,0 0 0,-1 0 0,1 0 0,-1 0 0,0 0 0,0 0 0,0-1 0,0 1 0,-1 0 0,1-1 0,-1 1 0,0 0 0,0-1 0,0 1 0,0 0 0,-1-1 0,1 1 0,-1 0 0,0-1 0,0 1 0,0 0 0,0 0 0,0 0 0,-1 0 0,0 0 0,-2-4 0,4 7 0,-1 0 0,1-1 0,0 1 0,0 0 0,0-1 0,-1 1 0,1 0 0,0-1 0,-1 1 0,1 0 0,0 0 0,0-1 0,-1 1 0,1 0 0,0 0 0,-1 0 0,1 0 0,-1-1 0,1 1 0,0 0 0,-1 0 0,1 0 0,0 0 0,-1 0 0,1 0 0,-1 0 0,1 0 0,0 0 0,-1 0 0,1 0 0,-1 0 0,1 0 0,0 0 0,-1 1 0,1-1 0,0 0 0,-1 0 0,1 0 0,-1 1 0,-8 17 0,0 30 0,9-44 0,-1-2 0,1-1 0,0 0 0,0 0 0,-1 1 0,1-1 0,0 0 0,0 1 0,0-1 0,0 0 0,1 1 0,-1-1 0,0 0 0,1 1 0,-1-1 0,0 0 0,1 0 0,-1 1 0,1-1 0,0 0 0,-1 0 0,1 0 0,2 2 0,-2-2 0,0-1 0,0 0 0,0 1 0,0-1 0,0 0 0,1 0 0,-1 1 0,0-1 0,0 0 0,0 0 0,1 0 0,-1-1 0,0 1 0,0 0 0,0 0 0,0-1 0,0 1 0,1 0 0,1-2 0,2-1 0,1 1 0,-1-2 0,0 1 0,0-1 0,0 1 0,0-1 0,-1-1 0,7-7 0,-9 9 0,-1 0 0,1-1 0,-1 1 0,0-1 0,0 0 0,-1 1 0,1-1 0,0-6 0,-1 8 0,0-1 0,0 0 0,0 0 0,1 1 0,-1-1 0,1 0 0,0 1 0,0-1 0,0 0 0,0 1 0,2-3 0,-2 4 0,1 0 0,-1 0 0,1 0 0,-1 0 0,1 0 0,0 1 0,-1-1 0,1 0 0,0 1 0,0 0 0,-1-1 0,1 1 0,0 0 0,0 0 0,0 0 0,-1 0 0,1 0 0,0 0 0,0 1 0,-1-1 0,1 0 0,2 2 0,-3-2 0,0 0 0,0 1 0,0-1 0,0 0 0,0 1 0,0-1 0,0 1 0,0-1 0,0 1 0,0 0 0,0-1 0,-1 1 0,1 0 0,0 0 0,0 0 0,-1-1 0,1 1 0,0 0 0,-1 0 0,1 0 0,-1 0 0,1 0 0,-1 0 0,0 0 0,1 0 0,-1 0 0,0 1 0,0-1 0,0 0 0,0 0 0,0 0 0,0 0 0,0 0 0,0 0 0,0 0 0,-1 2 0,-2 7 0,0 0 0,1 0 0,0 0 0,-1 16 0,3-23 0,0 0 0,0 0 0,0 0 0,1 0 0,-1 0 0,1 0 0,-1 0 0,1 0 0,0 0 0,0-1 0,1 1 0,-1 0 0,0-1 0,1 1 0,0-1 0,-1 1 0,1-1 0,0 0 0,0 0 0,4 3 0,-6-5 0,0 0 0,0 0 0,0 0 0,0 0 0,0 0 0,1 0 0,-1 0 0,0 0 0,0 0 0,0 1 0,0-1 0,0 0 0,1 0 0,-1 0 0,0 0 0,0 0 0,0 0 0,0 0 0,0 1 0,0-1 0,0 0 0,0 0 0,0 0 0,0 0 0,1 0 0,-1 0 0,0 1 0,0-1 0,0 0 0,0 0 0,0 0 0,0 0 0,0 0 0,0 1 0,0-1 0,0 0 0,0 0 0,0 0 0,0 0 0,0 1 0,-1-1 0,1 0 0,0 0 0,0 0 0,0 0 0,0 0 0,0 0 0,0 1 0,0-1 0,0 0 0,0 0 0,0 0 0,-1 0 0,1 0 0,0 0 0,0 0 0,0 0 0,0 0 0,0 1 0,0-1 0,-1 0 0,1 0 0,0 0 0,0 0 0,0 0 0,0 0 0,0 0 0,-1 0 0,-18 1 0,-20-4 0,-66-11-1365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10:28.0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30 46 24575,'5'-1'0,"1"0"0,-1 0 0,0 0 0,1-1 0,-1 0 0,5-3 0,21-6 0,60-11 0,-144 34 0,36-10 0,1 1 0,0 1 0,0 1 0,0 0 0,1 1 0,-29 15 0,44-21 0,0 0 0,0 0 0,0 0 0,0 1 0,0-1 0,0 0 0,0 0 0,0 0 0,0 0 0,0 0 0,0 0 0,0 0 0,0 1 0,0-1 0,0 0 0,0 0 0,0 0 0,0 0 0,0 0 0,0 0 0,0 1 0,0-1 0,0 0 0,0 0 0,0 0 0,0 0 0,0 0 0,0 0 0,0 0 0,0 1 0,0-1 0,0 0 0,0 0 0,0 0 0,1 0 0,-1 0 0,0 0 0,0 0 0,0 0 0,0 0 0,0 0 0,0 1 0,0-1 0,1 0 0,-1 0 0,0 0 0,0 0 0,0 0 0,0 0 0,0 0 0,0 0 0,0 0 0,1 0 0,-1 0 0,0 0 0,0 0 0,0 0 0,0 0 0,0 0 0,0 0 0,1 0 0,-1 0 0,0-1 0,0 1 0,0 0 0,0 0 0,20 3 0,19-2 0,-26-1 0,7 0 0,1 0 0,-1-1 0,0-1 0,0-1 0,28-7 0,-59 11 0,-38 5 0,-15 24 0,60-28 0,0 0 0,0 1 0,0-1 0,0 1 0,0 0 0,1 0 0,-1 0 0,1 1 0,0-1 0,0 1 0,0 0 0,-3 7 0,6-10 0,0 0 0,0-1 0,0 1 0,0 0 0,0-1 0,0 1 0,0 0 0,1 0 0,-1-1 0,0 1 0,0 0 0,1-1 0,-1 1 0,0 0 0,1-1 0,-1 1 0,1-1 0,-1 1 0,1-1 0,-1 1 0,1-1 0,-1 1 0,1-1 0,-1 1 0,1-1 0,0 0 0,-1 1 0,1-1 0,0 0 0,-1 1 0,1-1 0,0 0 0,0 0 0,-1 0 0,1 0 0,0 0 0,-1 0 0,1 0 0,0 0 0,0 0 0,-1 0 0,2 0 0,41 0 0,-37 0 0,76-6 0,-75 6 0,-1-1 0,0-1 0,1 1 0,-1-1 0,0 0 0,0-1 0,0 1 0,0-1 0,-1 0 0,9-7 0,-13 10 0,-1 0 0,0 0 0,1 0 0,-1-1 0,0 1 0,0 0 0,1 0 0,-1 0 0,0-1 0,0 1 0,0 0 0,1 0 0,-1-1 0,0 1 0,0 0 0,0 0 0,0-1 0,1 1 0,-1 0 0,0-1 0,0 1 0,0 0 0,0 0 0,0-1 0,0 1 0,0 0 0,0-1 0,0 1 0,0 0 0,0-1 0,0 1 0,0 0 0,0-1 0,0 1 0,0 0 0,-1 0 0,1-1 0,0 1 0,0 0 0,0-1 0,0 1 0,-1 0 0,-16-6 0,-25 5 0,40 1 0,-12 0 0,1 2 0,0 0 0,0 0 0,-16 6 0,25-7 0,1-1 0,-1 1 0,1 0 0,0 1 0,-1-1 0,1 1 0,0 0 0,0-1 0,0 1 0,0 1 0,0-1 0,0 0 0,1 1 0,-1-1 0,1 1 0,0 0 0,-1 0 0,1 0 0,1 0 0,-3 5 0,4-8 0,0 1 0,0 0 0,0 0 0,0 0 0,1 0 0,-1-1 0,0 1 0,1 0 0,-1 0 0,1-1 0,-1 1 0,1 0 0,-1 0 0,1-1 0,-1 1 0,1-1 0,0 1 0,-1-1 0,1 1 0,0-1 0,-1 1 0,1-1 0,0 1 0,0-1 0,-1 0 0,1 1 0,0-1 0,0 0 0,0 0 0,0 0 0,-1 0 0,1 0 0,0 0 0,0 0 0,0 0 0,1 0 0,40 1 0,-36-1 0,-3-1 0,23 1 0,1-1 0,34-7 0,-55 7 0,0 0 0,0-1 0,1 0 0,-1 0 0,0 0 0,0-1 0,-1 1 0,1-2 0,-1 1 0,1-1 0,-1 1 0,0-1 0,0-1 0,-1 1 0,7-8 0,-10 11 0,0 0 0,-1 0 0,1 0 0,0 0 0,-1 0 0,1 0 0,-1 0 0,1 0 0,-1 0 0,1 0 0,-1 0 0,0 0 0,0-1 0,1 1 0,-1 0 0,0 0 0,0 0 0,0-1 0,0 1 0,0 0 0,-1 0 0,1 0 0,0 0 0,0-1 0,-1 1 0,1 0 0,-1 0 0,1 0 0,-1 0 0,0-1 0,-2 0 0,1 0 0,0 0 0,-1 0 0,1 0 0,-1 1 0,0-1 0,0 1 0,1 0 0,-1 0 0,0 0 0,-5-1 0,-8-1 0,-1 0 0,1 2 0,-21-1 0,23 3 0,0 0 0,1 1 0,0 0 0,-1 1 0,-17 6 0,28-8 0,0 0 0,0 0 0,-1 0 0,1 0 0,0 1 0,0-1 0,1 1 0,-1-1 0,0 1 0,1 0 0,-1 0 0,1 1 0,-1-1 0,1 0 0,0 1 0,0 0 0,0-1 0,0 1 0,1 0 0,-1 0 0,1 0 0,0 0 0,-1 0 0,1 0 0,1 0 0,-1 0 0,0 6 0,1-7 0,1 0 0,0 0 0,0 0 0,0 0 0,0 0 0,1 0 0,-1 0 0,0 0 0,1-1 0,-1 1 0,1 0 0,-1-1 0,1 0 0,0 1 0,0-1 0,0 0 0,0 0 0,0 0 0,0 0 0,0 0 0,0 0 0,0-1 0,0 1 0,0-1 0,1 1 0,-1-1 0,0 0 0,3 0 0,68 5 0,-71-5 0,31 0 0,-3 0 0,45-4 0,-67 3 0,-1 0 0,0-1 0,1 0 0,-1 0 0,0 0 0,-1-1 0,1 0 0,0 0 0,-1-1 0,1 0 0,8-7 0,-14 10 0,0 1 0,0-1 0,-1 1 0,1-1 0,0 0 0,0 1 0,-1-1 0,1 0 0,0 0 0,-1 0 0,1 0 0,-1 1 0,1-1 0,-1 0 0,0 0 0,1 0 0,-1 0 0,0 0 0,1 0 0,-1 0 0,0 0 0,0 0 0,0 0 0,0 0 0,0 0 0,0 0 0,0 0 0,-1 0 0,1 0 0,-1-2 0,0 1 0,0 0 0,-1 1 0,0-1 0,1 1 0,-1-1 0,0 1 0,0-1 0,0 1 0,0 0 0,0 0 0,0 0 0,0 0 0,-2 0 0,-8-3 0,-1 0 0,1 1 0,-22-2 0,21 4 0,1 1 0,-1 1 0,1 0 0,-1 0 0,-22 7 0,31-7 0,1 0 0,-1 0 0,0 1 0,1 0 0,-1 0 0,1 0 0,0 0 0,-1 0 0,1 0 0,-4 5 0,6-6 0,0 1 0,0-1 0,0 1 0,0 0 0,0 0 0,0-1 0,0 1 0,1 0 0,-1 0 0,1 0 0,-1 0 0,1 0 0,0 0 0,0 0 0,-1 0 0,1-1 0,1 1 0,-1 0 0,0 0 0,0 0 0,2 3 0,-1-2 0,1-1 0,-1 0 0,1 0 0,0 0 0,0 0 0,0 0 0,0 0 0,0-1 0,0 1 0,0-1 0,0 1 0,1-1 0,-1 0 0,1 0 0,-1 0 0,1 0 0,-1 0 0,1 0 0,0-1 0,-1 0 0,1 1 0,3-1 0,64 4 0,-69-4 0,6 0 0,15 0 0,0-1 0,33-5 0,-51 6 0,0-1 0,1 0 0,-1 0 0,0 0 0,0 0 0,0-1 0,0 0 0,0 0 0,-1 0 0,1 0 0,0 0 0,-1-1 0,0 0 0,1 1 0,-1-1 0,0 0 0,-1-1 0,1 1 0,0 0 0,1-5 0,-3 7 0,0 0 0,-1-1 0,1 1 0,-1 0 0,0 0 0,1 0 0,-1-1 0,0 1 0,0 0 0,0-1 0,0 1 0,0 0 0,0-1 0,0 1 0,0 0 0,-1 0 0,1-1 0,0 1 0,-1 0 0,1 0 0,-1 0 0,1-1 0,-1 1 0,0 0 0,1 0 0,-1 0 0,0 0 0,-1-1 0,-1 0 0,0 0 0,0 0 0,0 0 0,0 0 0,-1 1 0,1-1 0,0 1 0,-1 0 0,1 0 0,-6-1 0,-1 1 0,0 0 0,0 0 0,0 1 0,0 0 0,0 0 0,-20 5 0,25-4 0,1 1 0,-1 0 0,1 1 0,0-1 0,0 1 0,0-1 0,0 1 0,1 0 0,-1 1 0,1-1 0,-1 1 0,1 0 0,-3 4 0,5-7 0,0 0 0,1 1 0,-1-1 0,0 0 0,1 1 0,-1-1 0,1 0 0,0 1 0,-1-1 0,1 0 0,0 1 0,0-1 0,-1 1 0,1-1 0,1 0 0,-1 1 0,0-1 0,0 1 0,0-1 0,1 0 0,-1 1 0,0-1 0,1 0 0,0 1 0,-1-1 0,1 0 0,0 0 0,-1 1 0,1-1 0,0 0 0,0 0 0,0 0 0,0 0 0,0 0 0,0 0 0,0 0 0,1-1 0,-1 1 0,0 0 0,0-1 0,1 1 0,-1-1 0,0 1 0,1-1 0,-1 1 0,2-1 0,6 3 0,1-1 0,-1-1 0,0 1 0,1-1 0,-1-1 0,1 0 0,-1 0 0,17-3 0,-21 2 0,1 0 0,0 0 0,0 0 0,-1-1 0,1 0 0,-1 0 0,0 0 0,1-1 0,-1 1 0,0-1 0,0-1 0,-1 1 0,1-1 0,-1 0 0,6-5 0,-10 8 0,0 1 0,1-1 0,-1 0 0,1 1 0,-1-1 0,0 1 0,1-1 0,-1 0 0,0 0 0,0 1 0,1-1 0,-1 0 0,0 1 0,0-1 0,0 0 0,0 0 0,0 1 0,0-1 0,0 0 0,0 0 0,-1 1 0,1-1 0,0 0 0,0 1 0,0-1 0,-1 0 0,1 1 0,0-1 0,-1 0 0,0 0 0,-23-14 0,-36-1 0,56 15 0,-27-2 0,0 1 0,1 1 0,-50 5 0,0 10 0,75-13 0,1 1 0,-1-1 0,0 1 0,0 0 0,1 0 0,-1 0 0,1 1 0,-1 0 0,1-1 0,0 2 0,0-1 0,1 0 0,-7 7 0,10-9 0,-1 0 0,0 1 0,0-1 0,0 0 0,1 0 0,-1 1 0,1-1 0,-1 0 0,1 1 0,-1-1 0,1 1 0,0-1 0,0 0 0,0 1 0,0-1 0,0 1 0,0-1 0,0 1 0,0-1 0,0 0 0,1 1 0,-1-1 0,0 1 0,1-1 0,-1 0 0,1 1 0,1 1 0,0-1 0,0 0 0,1 0 0,-1 0 0,1 0 0,-1 0 0,1-1 0,0 1 0,-1-1 0,1 1 0,0-1 0,0 0 0,4 0 0,8 3 0,0-1 0,1-1 0,30 0 0,-37-2 0,29 1 0,-37-1 0,0 0 0,0 0 0,0 0 0,0 0 0,0 0 0,0 0 0,0 0 0,0 0 0,0 0 0,0-1 0,-1 1 0,1 0 0,0-1 0,0 1 0,0-1 0,0 1 0,0-1 0,0 1 0,-1-1 0,1 1 0,0-1 0,0 0 0,-1 1 0,2-2 0,-3 1 0,1-1 0,-1 1 0,0 0 0,0 0 0,0-1 0,1 1 0,-1 0 0,0 0 0,0 0 0,0 0 0,-1 0 0,1 0 0,0 0 0,0 1 0,-1-1 0,1 0 0,0 0 0,-1 1 0,1-1 0,0 1 0,-1 0 0,1-1 0,-1 1 0,1 0 0,-1 0 0,-1 0 0,-41-5 0,23 4 0,6 0 0,0 1 0,0 0 0,-21 3 0,34-3 0,1 0 0,-1 0 0,1 0 0,-1 1 0,0-1 0,1 0 0,-1 1 0,1-1 0,0 1 0,-1-1 0,1 1 0,-1 0 0,1-1 0,0 1 0,-1 0 0,1 0 0,0 0 0,0 0 0,0 0 0,0 0 0,0 1 0,0-1 0,0 0 0,0 0 0,0 1 0,1-1 0,-1 1 0,0-1 0,1 0 0,-1 1 0,1-1 0,0 1 0,-1 0 0,1-1 0,0 1 0,0-1 0,0 1 0,0-1 0,0 1 0,0-1 0,1 3 0,0-3 0,1 1 0,-1 0 0,0 0 0,1-1 0,-1 1 0,1-1 0,0 1 0,-1-1 0,1 0 0,0 0 0,0 1 0,0-1 0,0-1 0,0 1 0,0 0 0,0 0 0,0-1 0,0 1 0,0-1 0,1 0 0,-1 1 0,3-1 0,-2 0 0,-1 0 0,1 1 0,-1-1 0,1 0 0,-1 0 0,1 0 0,-1 0 0,1-1 0,-1 1 0,1-1 0,-1 0 0,1 1 0,-1-1 0,0 0 0,1 0 0,-1-1 0,0 1 0,0 0 0,3-3 0,-5 3 0,1 1 0,-1-1 0,0 1 0,0-1 0,1 1 0,-1-1 0,0 1 0,0-1 0,0 0 0,0 1 0,0-1 0,0 1 0,0-1 0,0 1 0,0-1 0,0 0 0,0 1 0,0-1 0,-1 1 0,1-1 0,0 1 0,0-1 0,-1 1 0,1-1 0,0 1 0,0-1 0,-1 1 0,1-1 0,-1 1 0,1 0 0,0-1 0,-1 1 0,1-1 0,-1 1 0,1 0 0,-1 0 0,1-1 0,-1 1 0,-3-6 0,22 2 0,182-16 0,-178 18 0,76-10 0,-90 11 0,0-1 0,0 0 0,-1 0 0,1-1 0,-1 0 0,1 0 0,-1-1 0,0 0 0,9-7 0,-18 12 0,0-1 0,0 1 0,0-1 0,0 1 0,1-1 0,-1 1 0,0 0 0,0 0 0,1 0 0,-1 0 0,1 0 0,-1 0 0,1 1 0,-1-1 0,1 0 0,-2 3 0,-5 13 0,18-26 0,17-31 0,-26 38 0,0 0 0,-1 0 0,1 0 0,-1 0 0,0-1 0,1 1 0,-1 0 0,0 0 0,0 0 0,-1 0 0,1-1 0,-1-3 0,1 6 0,-1-1 0,1 1 0,0-1 0,-1 1 0,1-1 0,0 1 0,-1-1 0,1 1 0,-1 0 0,1-1 0,-1 1 0,1 0 0,-1-1 0,1 1 0,-1 0 0,1-1 0,-1 1 0,1 0 0,-1 0 0,0 0 0,1 0 0,-1 0 0,1-1 0,-1 1 0,0 0 0,1 0 0,-1 0 0,0 1 0,-3 0 0,0 0 0,1 0 0,-1 0 0,1 1 0,-1 0 0,1 0 0,-1 0 0,1 0 0,0 0 0,0 1 0,0-1 0,-2 4 0,-21 15 0,-12 11 0,37-31 0,-1 1 0,1-1 0,-1 1 0,1 0 0,0 0 0,0-1 0,-1 1 0,1 0 0,1 0 0,-1 0 0,0 0 0,0 0 0,1 0 0,-1 0 0,1 1 0,-1 3 0,2-6 0,-1 1 0,1-1 0,-1 1 0,1 0 0,-1-1 0,1 1 0,-1-1 0,1 1 0,0-1 0,-1 1 0,1-1 0,0 0 0,0 1 0,-1-1 0,1 0 0,0 0 0,0 1 0,0-1 0,-1 0 0,1 0 0,0 0 0,0 0 0,0 0 0,-1 0 0,1 0 0,0 0 0,0-1 0,-1 1 0,1 0 0,0 0 0,0 0 0,-1-1 0,1 1 0,1-1 0,33-11 0,-33 11 0,7-2 0,71-33 0,-75 33 0,0 1 0,0-1 0,0-1 0,0 1 0,0-1 0,-1 0 0,0 0 0,0 0 0,0-1 0,0 1 0,-1-1 0,4-7 0,-6 11 0,-1 1 0,1-1 0,-1 0 0,0 1 0,1-1 0,-1 0 0,0 0 0,0 0 0,1 1 0,-1-1 0,0 0 0,0 0 0,0 0 0,0 0 0,0 1 0,0-1 0,0 0 0,-1 0 0,1 0 0,0 0 0,-1 0 0,-12-1 0,10 3 0,0 0 0,0 0 0,0 1 0,0-1 0,0 1 0,0 0 0,0 0 0,-4 4 0,2-1 0,0 0 0,1 0 0,0 1 0,0 0 0,1 0 0,0-1 0,-1 2 0,2-1 0,-1 0 0,1 1 0,0-1 0,1 1 0,-1 0 0,1-1 0,0 8 0,1-13 0,0 0 0,0-1 0,1 1 0,-1 0 0,0 0 0,0-1 0,1 1 0,-1 0 0,0-1 0,1 1 0,-1 0 0,1-1 0,-1 1 0,1-1 0,-1 1 0,1 0 0,-1-1 0,1 1 0,0-1 0,-1 0 0,1 1 0,-1-1 0,1 0 0,0 1 0,0-1 0,-1 0 0,3 1 0,24-4 0,23-19 0,-41 16 0,1-2 0,-1 1 0,0-1 0,11-14 0,-18 20 0,0 0 0,0-1 0,0 1 0,0 0 0,-1-1 0,1 0 0,-1 1 0,1-1 0,-1 0 0,0 0 0,0 1 0,0-1 0,-1 0 0,1 0 0,-1 0 0,1 0 0,-1 0 0,0 0 0,0 0 0,-1 0 0,1 0 0,-1 0 0,0-3 0,1 5 0,-1 0 0,1 0 0,-1 0 0,1 0 0,-1 1 0,0-1 0,1 0 0,-1 0 0,0 1 0,0-1 0,1 0 0,-1 1 0,0-1 0,0 1 0,0-1 0,0 1 0,0-1 0,0 1 0,0 0 0,0-1 0,1 1 0,-1 0 0,0 0 0,0 0 0,-1 0 0,1 0 0,0 0 0,0 0 0,0 0 0,0 0 0,0 0 0,0 0 0,1 1 0,-1-1 0,0 0 0,0 1 0,0-1 0,0 1 0,0-1 0,0 1 0,0-1 0,1 1 0,-1 0 0,0-1 0,0 1 0,1 0 0,-2 1 0,-2 1 0,0 1 0,0 0 0,1 0 0,-1 0 0,1 0 0,0 0 0,-4 8 0,7-12 0,-5 11 0,1 1 0,0-1 0,-4 22 0,8-32 0,-1 1 0,1-1 0,0 0 0,0 1 0,0-1 0,0 1 0,0-1 0,0 0 0,1 1 0,-1-1 0,0 0 0,1 1 0,-1-1 0,1 0 0,-1 0 0,1 1 0,-1-1 0,1 0 0,1 1 0,-1-1 0,1 0 0,-1-1 0,0 1 0,1-1 0,-1 0 0,0 1 0,1-1 0,-1 0 0,1 0 0,-1 0 0,1 0 0,-1 0 0,1 0 0,-1 0 0,0 0 0,1-1 0,-1 1 0,1-1 0,-1 1 0,0-1 0,1 1 0,-1-1 0,2-1 0,6-2 0,0-1 0,0 0 0,-1-1 0,1 0 0,11-11 0,-18 15 0,1 0 0,-1 0 0,0 0 0,1-1 0,-1 1 0,0-1 0,0 0 0,-1 1 0,1-1 0,0 0 0,-1 0 0,0 0 0,0 0 0,0 0 0,0 0 0,0-1 0,0 1 0,-1 0 0,0 0 0,0-1 0,0-3 0,0 7 0,0 0 0,0 0 0,0 0 0,0 0 0,0 0 0,0 0 0,0-1 0,0 1 0,0 0 0,0 0 0,0 0 0,0 0 0,0 0 0,0 0 0,0 0 0,-1 0 0,1-1 0,0 1 0,0 0 0,0 0 0,0 0 0,0 0 0,0 0 0,0 0 0,0 0 0,-1 0 0,1 0 0,0 0 0,0 0 0,0 0 0,0 0 0,0 0 0,0 0 0,-1 0 0,1 0 0,0 0 0,0 0 0,0 0 0,0 0 0,0 0 0,0 0 0,-1 0 0,1 0 0,0 0 0,0 0 0,0 0 0,0 0 0,0 0 0,0 0 0,0 0 0,-1 0 0,1 1 0,0-1 0,0 0 0,0 0 0,0 0 0,0 0 0,0 0 0,0 0 0,0 0 0,0 0 0,0 1 0,0-1 0,0 0 0,-10 14 0,-3 15 0,5-11 0,6-14 0,0 1 0,0-1 0,0 1 0,0 0 0,1 0 0,0 0 0,0 0 0,0 0 0,0 0 0,1 9 0,0-14 0,0 1 0,0-1 0,0 0 0,0 0 0,0 0 0,0 0 0,0 0 0,0 0 0,1 0 0,-1 0 0,0 1 0,0-1 0,0 0 0,0 0 0,0 0 0,0 0 0,0 0 0,0 0 0,0 0 0,0 0 0,1 0 0,-1 0 0,0 0 0,0 0 0,0 0 0,0 0 0,0 0 0,0 0 0,0 0 0,1 0 0,-1 0 0,0 0 0,0 0 0,0 0 0,0 0 0,0 0 0,0 0 0,0 0 0,1 0 0,-1 0 0,0 0 0,0 0 0,0 0 0,0 0 0,0 0 0,0 0 0,0 0 0,0 0 0,0 0 0,1 0 0,-1 0 0,0-1 0,0 1 0,0 0 0,0 0 0,0 0 0,0 0 0,0 0 0,0 0 0,0 0 0,0 0 0,0-1 0,9-11 0,4-13 0,-5-3 0,-7 25 0,-1 0 0,1-1 0,0 1 0,1 0 0,-1 0 0,0-1 0,1 1 0,0 0 0,-1 0 0,1 1 0,0-1 0,1 0 0,-1 1 0,0-1 0,1 1 0,2-3 0,-4 5 0,-1 0 0,0 0 0,0 0 0,0 0 0,0 0 0,1 0 0,-1 0 0,0 0 0,0 0 0,0 0 0,1 0 0,-1 0 0,0 0 0,0 0 0,0 0 0,1 0 0,-1 0 0,0 0 0,0 0 0,0 0 0,0 0 0,1 0 0,-1 0 0,0 0 0,0 1 0,0-1 0,0 0 0,1 0 0,-1 0 0,0 0 0,0 0 0,0 0 0,0 1 0,0-1 0,0 0 0,1 0 0,-1 0 0,0 0 0,0 1 0,0-1 0,0 0 0,0 0 0,0 0 0,0 1 0,0-1 0,0 0 0,0 0 0,0 0 0,0 1 0,0-1 0,0 0 0,0 0 0,0 0 0,0 0 0,0 1 0,0-1 0,0 0 0,0 0 0,0 0 0,-1 1 0,1-1 0,0 0 0,0 0 0,-3 29 0,2-23 0,0 0 0,0 0 0,1 1 0,-1-1 0,1 0 0,1 0 0,-1 0 0,1 1 0,2 8 0,6-4-69,-7-10-7,0 1 0,0-1-1,-1 1 1,1 0 0,0 0 0,-1 0-1,0 0 1,1 0 0,-1 0 0,0 0-1,0 0 1,0 0 0,0 1 0,-1-1-1,1 0 1,0 4 0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10:33.18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 24575,'87'-2'0,"91"4"0,-178-2 0,0 0 0,1-1 0,-1 1 0,0 0 0,0 0 0,0 0 0,1 0 0,-1 0 0,0 0 0,0 0 0,1 0 0,-1 0 0,0 0 0,0 0 0,1 0 0,-1 0 0,0 0 0,0 0 0,1 0 0,-1 0 0,0 0 0,0 1 0,1-1 0,-1 0 0,0 0 0,0 0 0,0 0 0,1 0 0,-1 1 0,0-1 0,0 0 0,0 0 0,0 0 0,1 0 0,-1 1 0,0-1 0,0 0 0,0 0 0,0 1 0,0-1 0,0 0 0,0 0 0,0 1 0,0-1 0,1 0 0,-1 0 0,0 1 0,0-1 0,0 0 0,0 0 0,-1 1 0,-12 9 0,-23 6 0,-26 6 0,-69 34 0,131-56 0,0 0 0,0 0 0,0 0 0,0 0 0,0 0 0,0 0 0,0 0 0,0 0 0,1 0 0,-1 0 0,0 0 0,0 0 0,0 0 0,0 0 0,0 0 0,0 0 0,0 0 0,0 0 0,1 1 0,-1-1 0,0 0 0,0 0 0,0 0 0,0 0 0,0 0 0,0 0 0,0 0 0,0 0 0,0 0 0,0 1 0,0-1 0,0 0 0,0 0 0,0 0 0,0 0 0,0 0 0,0 0 0,0 0 0,0 0 0,0 1 0,0-1 0,0 0 0,0 0 0,0 0 0,0 0 0,0 0 0,0 0 0,0 0 0,0 1 0,0-1 0,0 0 0,0 0 0,0 0 0,0 0 0,0 0 0,0 0 0,0 0 0,-1 0 0,1 0 0,20 3 0,21-1 0,2-1 0,-26 0 0,-1 0 0,0-2 0,0 1 0,0-2 0,0 0 0,19-6 0,-118 9 0,75 0 0,-47 12 0,52-12 0,-1 0 0,0 0 0,1 1 0,-1-1 0,1 1 0,0 0 0,0 0 0,0 0 0,0 0 0,0 1 0,-5 4 0,8-7 0,-1 1 0,1-1 0,0 0 0,0 0 0,0 0 0,0 1 0,0-1 0,-1 0 0,1 0 0,0 1 0,0-1 0,0 0 0,0 0 0,0 1 0,0-1 0,0 0 0,0 1 0,0-1 0,0 0 0,0 0 0,0 1 0,0-1 0,0 0 0,0 0 0,0 1 0,0-1 0,0 0 0,0 0 0,1 1 0,-1-1 0,0 0 0,0 0 0,0 1 0,0-1 0,1 0 0,-1 0 0,0 0 0,0 1 0,1-1 0,14 5 0,21-5 0,-33 0 0,15 0 0,-8 1 0,0-1 0,0 0 0,-1-1 0,1 0 0,0-1 0,0 0 0,-1 0 0,13-6 0,-22 8 0,0 0 0,0 0 0,0 0 0,0 0 0,0 0 0,1 0 0,-1 0 0,0 0 0,0 0 0,0 0 0,0 0 0,0 0 0,1 0 0,-1 0 0,0 0 0,0 0 0,0 0 0,0 0 0,0 0 0,0 0 0,1 0 0,-1 0 0,0-1 0,0 1 0,0 0 0,0 0 0,0 0 0,0 0 0,0 0 0,0 0 0,0-1 0,0 1 0,0 0 0,0 0 0,0 0 0,1 0 0,-1 0 0,0 0 0,0-1 0,0 1 0,0 0 0,0 0 0,0 0 0,0 0 0,-1 0 0,1-1 0,0 1 0,0 0 0,0 0 0,0 0 0,0 0 0,0 0 0,0 0 0,0-1 0,0 1 0,0 0 0,0 0 0,0 0 0,-1 0 0,1 0 0,0 0 0,0 0 0,0 0 0,0-1 0,-15-2 0,-18 0 0,-9 2 0,32-1 0,0 2 0,0-1 0,0 1 0,0 1 0,-1-1 0,1 2 0,0 0 0,0 0 0,-13 5 0,22-7 0,1 0 0,0 0 0,0 0 0,-1 0 0,1 0 0,0 0 0,-1 0 0,1 0 0,0 1 0,-1-1 0,1 0 0,0 0 0,0 0 0,-1 0 0,1 1 0,0-1 0,0 0 0,-1 0 0,1 0 0,0 1 0,0-1 0,0 0 0,-1 0 0,1 1 0,0-1 0,0 0 0,0 1 0,0-1 0,0 0 0,0 1 0,0-1 0,0 0 0,0 1 0,-1-1 0,1 0 0,1 0 0,-1 1 0,0-1 0,0 0 0,0 1 0,0-1 0,0 0 0,0 1 0,0-1 0,0 1 0,17 6 0,24-1 0,177 0 0,-197-5 0,-16 0 0,1-1 0,0 1 0,0-1 0,-1-1 0,1 1 0,0-1 0,-1 0 0,1 0 0,7-3 0,-52-4 0,13 7 0,18 0 0,-1 0 0,0 1 0,0 0 0,1 1 0,-1 0 0,-10 3 0,97 0 0,-40-3 0,-27 1 0,0-1 0,0-1 0,-1 0 0,1-1 0,0 0 0,0 0 0,0-1 0,14-4 0,-25 6 0,0 0 0,0 0 0,0 0 0,1 0 0,-1-1 0,0 1 0,0 0 0,0 0 0,0 0 0,0 0 0,0 0 0,0 0 0,1 0 0,-1 0 0,0 0 0,0 0 0,0 0 0,0 0 0,0 0 0,0 0 0,0 0 0,0 0 0,0-1 0,0 1 0,0 0 0,0 0 0,1 0 0,-1 0 0,0 0 0,0 0 0,0 0 0,0 0 0,0-1 0,0 1 0,0 0 0,0 0 0,0 0 0,0 0 0,0 0 0,0 0 0,0 0 0,0-1 0,0 1 0,0 0 0,0 0 0,0 0 0,-1 0 0,1 0 0,0 0 0,0 0 0,0 0 0,0-1 0,0 1 0,0 0 0,0 0 0,0 0 0,0 0 0,0 0 0,0 0 0,0 0 0,-1 0 0,1 0 0,0 0 0,0 0 0,0 0 0,-13-5 0,-13 1 0,-43 1 0,42-1 0,23 2 0,10 0 0,52-3 0,-47 5 0,0 0 0,0-1 0,-1 0 0,1 0 0,-1-1 0,1-1 0,-1 0 0,0 0 0,0-1 0,17-9 0,-26 13 0,0-1 0,0 1 0,-1-1 0,1 1 0,0-1 0,0 1 0,-1-1 0,1 1 0,0-1 0,-1 0 0,1 1 0,-1-1 0,1 0 0,-1 0 0,1 1 0,-1-1 0,1 0 0,-1 0 0,0 0 0,1 0 0,-1 0 0,0 1 0,0-1 0,0 0 0,1 0 0,-1 0 0,0 0 0,0 0 0,0 0 0,-1-1 0,0 0 0,0 1 0,0 0 0,0-1 0,0 1 0,-1 0 0,1-1 0,0 1 0,-1 0 0,1 0 0,-1 0 0,1 0 0,-1 0 0,1 1 0,-3-2 0,-6-2 0,0 1 0,0 0 0,0 1 0,-11-2 0,-10 0 0,23 2 0,0 1 0,0 0 0,-1 0 0,1 1 0,0 0 0,-1 0 0,-13 4 0,22-1 0,12 1 0,14 1 0,28-1 0,-41-2 0,0 0 0,0-2 0,0 1 0,24-4 0,-94-4 0,22 11 0,22 2 0,13-6 0,0 0 0,0 1 0,0-1 0,0 1 0,0-1 0,0 0 0,0 1 0,0-1 0,0 0 0,1 1 0,-1-1 0,0 0 0,0 0 0,0 1 0,1-1 0,-1 0 0,0 1 0,0-1 0,1 0 0,-1 0 0,0 0 0,1 1 0,-1-1 0,0 0 0,1 0 0,-1 0 0,0 0 0,1 1 0,-1-1 0,0 0 0,1 0 0,-1 0 0,0 0 0,1 0 0,-1 0 0,1 0 0,12 3 0,0-1 0,0-1 0,0 0 0,0 0 0,0-1 0,22-3 0,11 0 0,-16 5 0,-22-1 0,0 0 0,1-1 0,-1 0 0,1 0 0,-1-1 0,16-3 0,-24 4 0,1 0 0,-1 0 0,0 0 0,0 0 0,0 0 0,1 0 0,-1 0 0,0 0 0,0 0 0,0 0 0,0 0 0,1 0 0,-1 0 0,0 0 0,0 0 0,0 0 0,1-1 0,-1 1 0,0 0 0,0 0 0,0 0 0,0 0 0,0 0 0,1 0 0,-1-1 0,0 1 0,0 0 0,0 0 0,0 0 0,0 0 0,0-1 0,0 1 0,0 0 0,1 0 0,-1 0 0,0-1 0,0 1 0,0 0 0,0 0 0,0 0 0,0-1 0,0 1 0,0 0 0,0 0 0,0 0 0,0-1 0,-1 1 0,1 0 0,0 0 0,0 0 0,0 0 0,0-1 0,-13-5 0,-17 0 0,7 2 0,19 3 0,0 0 0,0 0 0,0 0 0,0 0 0,0 1 0,0 0 0,-1 0 0,1 0 0,0 0 0,0 1 0,0-1 0,-1 1 0,1 0 0,0 0 0,-6 3 0,10-4 0,0 0 0,0 0 0,0 0 0,-1 1 0,1-1 0,0 0 0,0 0 0,0 0 0,0 0 0,-1 0 0,1 1 0,0-1 0,0 0 0,0 0 0,0 0 0,0 0 0,0 1 0,0-1 0,0 0 0,0 0 0,-1 0 0,1 1 0,0-1 0,0 0 0,0 0 0,0 0 0,0 1 0,0-1 0,0 0 0,0 0 0,0 0 0,1 1 0,-1-1 0,0 0 0,0 0 0,0 0 0,0 1 0,0-1 0,0 0 0,0 0 0,0 0 0,0 0 0,1 1 0,-1-1 0,0 0 0,0 0 0,0 0 0,0 0 0,1 0 0,-1 1 0,0-1 0,16 4 0,16-2 0,-10-2 0,-16 1 0,0-1 0,0 0 0,0 0 0,0 0 0,0-1 0,0 0 0,0 0 0,-1-1 0,11-3 0,-1-3 0,1 2 0,1 0 0,21-4 0,-98 47-1365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05:35.30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95 1 24575,'-1'0'0,"-2"0"0,-1 0 0,-1 0 0,-1 0 0,0 0 0,-1 0 0,0 0 0,0 0 0,0 0 0,0 0 0,1 0 0,-1 0 0,0 0 0,1 0 0,0 1 0,3 0 0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10:38.91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144 32 24575,'-18'56'0,"10"-13"0,8-40 0,1-5 0,7-22 0,-1-15 0,-6 31 0,1-1 0,-1 1 0,1 0 0,1 0 0,-1 0 0,6-11 0,7 79 0,-11-38 0,-4-17 0,1 0 0,0 1 0,0-1 0,0 0 0,0 1 0,1-1 0,0 0 0,0 0 0,0 0 0,1-1 0,0 1 0,-1-1 0,7 7 0,-9-11 0,1 0 0,0 0 0,-1-1 0,1 1 0,-1-1 0,1 1 0,-1 0 0,1-1 0,-1 1 0,1-1 0,-1 1 0,0-1 0,1 1 0,-1-1 0,0 1 0,1-1 0,-1 0 0,0 1 0,0-1 0,0 1 0,1-1 0,-1 0 0,0 1 0,0-1 0,0 0 0,0 1 0,0-1 0,0 1 0,0-1 0,0 0 0,0 1 0,-1-1 0,1 0 0,0 0 0,0-33 0,0 32 0,1-22 0,5 38 0,-6-11 0,0 0 0,1-1 0,-1 1 0,1-1 0,0 1 0,0-1 0,0 1 0,0-1 0,0 0 0,0 1 0,1-1 0,-1 0 0,1 0 0,0 0 0,3 3 0,-4-7 0,0 1 0,0-1 0,0 0 0,0 0 0,0 0 0,0 0 0,-1 0 0,1 0 0,-1-1 0,1 1 0,-1 0 0,0 0 0,0 0 0,0-3 0,1-4 0,2 32 0,-5-9 0,-9-22 0,-7-5 0,3 8 0,0 0 0,0 1 0,-1 1 0,0 1 0,1 0 0,-1 1 0,0 1 0,0 0 0,-25 4 0,39-3 0,0-1 0,0 0 0,0 1-1,0 0 1,0-1 0,0 1 0,1 0 0,-1 0-1,0 0 1,1 0 0,-1 0 0,0 1-1,-2 1 1,-6 5-1362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10:45.35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 17 24573,'2'-6'0,"5"5"0,-13-2 0,8-4 0,-7 11 0,-1-7 0,8 9 0,-7-1 0,12-6 0,-5 7 0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10:48.45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119 3 24575,'-22'-1'0,"-29"0"0,48 1 0,1 0 0,-1 0 0,1 0 0,-1 1 0,1-1 0,-1 1 0,0 0 0,1 0 0,0 0 0,-1 0 0,1 0 0,0 0 0,-1 1 0,-1 1 0,47-3 0,-42 0 0,-1 0 0,1 0 0,-1 0 0,1 0 0,0 0 0,-1 0 0,1 0 0,-1 0 0,1 0 0,-1 0 0,1 0 0,-1-1 0,1 1 0,-1 0 0,1 0 0,-1 0 0,1-1 0,-1 1 0,0 0 0,1-1 0,-1 1 0,1 0 0,-1-1 0,0 1 0,1-1 0,-1 1 0,0 0 0,1-1 0,-1 1 0,0-1 0,0 1 0,0-1 0,1 1 0,-1-1 0,0 1 0,0-2 0,-1 3 0,0-1 0,0 0 0,0 1 0,-1-1 0,1 1 0,0-1 0,0 1 0,0-1 0,0 1 0,0 0 0,0-1 0,1 1 0,-1 0 0,0 0 0,0 0 0,0 0 0,1 0 0,-1-1 0,0 1 0,0 2 0,-4 5 0,-25 40 0,28-45 0,1-1 0,0 1 0,0 0 0,0-1 0,0 1 0,0 0 0,1-1 0,-1 1 0,1 0 0,-1 0 0,1 0 0,0-1 0,0 1 0,1 0 0,-1 0 0,2 4 0,-2-6 0,1 0 0,-1 0 0,1 0 0,0 0 0,0 0 0,0 0 0,-1 0 0,1-1 0,0 1 0,0 0 0,0-1 0,0 1 0,0-1 0,0 1 0,0-1 0,0 1 0,0-1 0,1 0 0,-1 1 0,0-1 0,0 0 0,0 0 0,0 0 0,0 0 0,1 0 0,-1 0 0,0 0 0,0 0 0,0-1 0,0 1 0,0 0 0,0-1 0,0 1 0,1-1 0,-1 1 0,0-1 0,0 1 0,1-2 0,1 0 0,0 1 0,-1-1 0,1 1 0,-1-1 0,1 0 0,-1 0 0,0 0 0,1-1 0,-1 1 0,0 0 0,0-1 0,-1 1 0,4-6 0,-3-16-1365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10:48.85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 0 24575,'-13'66'0,"13"-59"0,2 30 0,-2-36 0,0 0 0,0 0 0,0 0 0,1 0 0,-1 1 0,0-1 0,1 0 0,-1 0 0,1 0 0,-1 0 0,1 0 0,-1 0 0,1 0 0,0 0 0,-1 0 0,1 0 0,0 0 0,0-1 0,0 1 0,0 0 0,0-1 0,0 1 0,0 0 0,0-1 0,1 1 0,-1-1-28,0 0-1,-1-1 0,1 1 1,-1-1-1,1 1 1,-1-1-1,1 1 0,-1-1 1,1 1-1,-1-1 1,1 1-1,-1-1 0,0 0 1,1 1-1,-1-1 0,0 0 1,0 1-1,0-1 1,1 0-1,-1 1 0,0-1 1,0 0-1,0 1 1,0-1-1,0 0 0,0 1 1,0-1-1,0 0 1,-1 0-1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10:49.17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24575,'1'17'0,"-1"-1"0,2 1 0,1-1 0,5 21 0,-7-31 0,1 0 0,0 0 0,0-1 0,1 1 0,-1-1 0,1 1 0,0-1 0,1 0 0,-1 0 0,1-1 0,0 1 0,0-1 0,0 0 0,1 0 0,6 4 0,-10-7 5,1 0-1,-1 0 1,1-1-1,-1 1 0,1 0 1,-1-1-1,1 0 1,0 1-1,0-1 1,-1 0-1,1 0 0,0 0 1,-1 0-1,1 0 1,0 0-1,-1 0 1,1-1-1,0 1 1,-1 0-1,1-1 0,0 0 1,-1 1-1,1-1 1,-1 0-1,1 0 1,1-1-1,1-2-216,0 1 0,0-1 0,0 0-1,0-1 1,-1 1 0,6-9 0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10:49.39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38 0 24575,'-1'5'0,"0"0"0,0-1 0,0 1 0,0-1 0,-1 1 0,0-1 0,0 1 0,0-1 0,-4 5 0,4-6 0,-1 1 0,1-1 0,0 0 0,1 1 0,-1 0 0,1-1 0,-1 1 0,1 0 0,0 0 0,0 0 0,1 0 0,-1 0 0,1 0 0,0 7 0,1-10-40,-1 0 0,1 0 0,0 0 0,-1 0-1,1 0 1,0 0 0,0-1 0,0 1 0,-1 0 0,1-1 0,0 1-1,0 0 1,0-1 0,0 1 0,0-1 0,0 1 0,0-1-1,0 0 1,1 1 0,-1-1 0,0 0 0,0 0 0,0 0 0,0 0-1,0 0 1,0 0 0,0 0 0,1 0 0,-1-1 0,0 1-1,0 0 1,0 0 0,2-2 0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10:49.64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 0 24575,'-3'5'0,"0"-1"0,1 1 0,0-1 0,0 1 0,0 0 0,1 0 0,0 0 0,0 0 0,-1 7 0,1 27 120,1-39-156,0 1 0,0 0-1,0 0 1,0 0 0,1 0 0,-1-1-1,0 1 1,0 0 0,1 0 0,-1-1 0,1 1-1,-1 0 1,1 0 0,-1-1 0,1 1-1,-1 0 1,1-1 0,-1 1 0,1-1 0,0 1-1,-1-1 1,1 1 0,0-1 0,0 0 0,-1 1-1,1-1 1,0 0 0,0 1 0,0-1-1,-1 0 1,1 0 0,0 0 0,0 0 0,0 0-1,0 0 1,-1 0 0,1 0 0,0 0-1,0 0 1,1-1 0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10:49.90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24575,'0'113'0,"0"-113"-20,0 0 0,0-1 0,0 1 0,0 0 0,0 0 0,0-1 0,1 1 0,-1 0 0,0 0-1,0 0 1,0-1 0,0 1 0,1 0 0,-1 0 0,0 0 0,0-1 0,1 1 0,-1 0 0,0 0 0,0 0 0,1 0 0,-1 0-1,0 0 1,0 0 0,1 0 0,-1-1 0,0 1 0,0 0 0,1 0 0,-1 0 0,0 0 0,0 0 0,1 0 0,-1 1 0,0-1-1,1 0 1,-1 0 0,0 0 0,0 0 0,1 0 0,-1 0 0,0 0 0,0 0 0,0 1 0,1-1 0,-1 0 0,0 0 0,0 0-1,0 1 1,1-1 0,-1 0 0,0 0 0,0 0 0,0 1 0,0-1 0,0 0 0,1 0 0,-1 1 0,0-1 0,0 0 0,0 0-1,0 1 1,0-1 0,0 0 0,0 0 0,0 1 0,0 0 0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10:50.16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24575,'-1'21'0,"1"36"0,1-55 0,-1 1 0,0 0 0,1-1 0,-1 1 0,1 0 0,0-1 0,-1 1 0,1-1 0,1 1 0,-1-1 0,0 1 0,0-1 0,1 0 0,0 0 0,-1 0 0,3 3 0,-3-5 3,-1 0 0,1 1 0,0-1-1,-1 0 1,1 0 0,0 0 0,-1 1 0,1-1-1,0 0 1,0 0 0,-1 0 0,1 0-1,0 0 1,-1 0 0,1 0 0,0 0 0,-1-1-1,1 1 1,0 0 0,-1 0 0,1 0 0,0-1-1,-1 1 1,1 0 0,0-1 0,-1 1-1,1-1 1,-1 1 0,1-1 0,-1 1 0,1-1-1,-1 1 1,1-1 0,-1 1 0,0-1 0,1 1-1,-1-1 1,0 0 0,1 1 0,-1-1-1,0 0 1,0 0 0,11-31-1488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10:50.39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 1 24575,'-2'31'0,"1"-22"0,1 1 0,0-1 0,0 1 0,0-1 0,1 1 0,3 12 0,-4-22-1,0 0 0,0 0-1,0 0 1,0 0 0,0 0 0,0 1-1,0-1 1,0 0 0,1 0-1,-1 0 1,0 0 0,0 0 0,0 0-1,0 0 1,0 1 0,0-1 0,0 0-1,0 0 1,0 0 0,0 0-1,0 0 1,0 0 0,0 0 0,1 0-1,-1 0 1,0 0 0,0 0-1,0 1 1,0-1 0,0 0 0,0 0-1,0 0 1,1 0 0,-1 0 0,0 0-1,0 0 1,0 0 0,0 0-1,0 0 1,0 0 0,1 0 0,-1 0-1,0 0 1,0 0 0,0 0-1,0 0 1,0 0 0,0-1 0,0 1-1,1 0 1,-1 0 0,0 0 0,0 0-1,0 0 1,0 0 0,0 0-1,0 0 1,0 0 0,0 0 0,0 0-1,0-1 1,1 1 0,5-12 201,2-14-1685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05:35.63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153 1 24575,'-153'6'-1365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10:50.61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24575,'0'12'0,"1"-1"0,0 1 0,1-1 0,0 0 0,8 23 0,-10-34-28,0 0-1,0 1 1,0-1-1,1 0 1,-1 1 0,0-1-1,0 0 1,1 1-1,-1-1 1,0 0-1,0 1 1,1-1-1,-1 0 1,0 0 0,1 1-1,-1-1 1,0 0-1,1 0 1,-1 0-1,1 1 1,-1-1-1,0 0 1,1 0 0,-1 0-1,1 0 1,-1 0-1,0 0 1,1 0-1,-1 0 1,1 0-1,-1 0 1,0 0 0,1 0-1,-1 0 1,1 0-1,-1 0 1,0 0-1,1-1 1,-1 1-1,0 0 1,1 0 0,-1 0-1,1-1 1,-1 1-1,0 0 1,0 0-1,1-1 1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10:50.8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24575,'0'8'0,"0"-1"0,0 1 0,1-1 0,0 1 0,1-1 0,0 1 0,0-1 0,0 0 0,5 9 0,1-14-1365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10:51.04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 0 24575,'-2'21'0,"1"-16"0,1 1 0,-1-1 0,1 1 0,0-1 0,0 1 0,0 0 0,1-1 0,0 1 0,0-1 0,0 0 0,4 8 0,-5-12-41,1-1 0,-1 0-1,0 1 1,1-1-1,-1 0 1,1 0 0,-1 1-1,0-1 1,1 0 0,-1 0-1,1 0 1,-1 1-1,1-1 1,-1 0 0,1 0-1,-1 0 1,1 0 0,-1 0-1,1 0 1,-1 0-1,1 0 1,-1 0 0,1-1-1,-1 1 1,1 0 0,-1 0-1,0 0 1,1 0-1,-1-1 1,1 1 0,-1 0-1,1-1 1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10:51.2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 1 24575,'-1'13'0,"3"53"0,-2-65 0,0 0 0,0 0 0,0 0 0,0 0 0,0 0 0,0 0 0,0 0 0,0 0 0,1 0 0,-1 0 0,0 0 0,1 0 0,-1 0 0,1 0 0,-1 0 0,1 0 0,0 0 0,-1 0 0,1-1 0,0 1 0,0 0 0,-1 0 0,1-1 0,0 1 0,0-1 0,0 1 0,0-1 0,0 1 0,0-1 0,0 1 0,0-1 0,0 0 0,0 1 0,0-1 0,0 0 0,0 0 0,0 0 0,0 0 0,0 0 0,0 0 0,0 0 0,0 0 0,0-1 0,0 1 0,0 0 0,0 0 0,2-2 0,1 0-1365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10:51.49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29 1 24575,'-13'27'56,"11"-25"-127,1-1 0,-1 1 0,1 0 0,0 0 0,0-1 0,0 1 0,0 0 0,0 0-1,0 0 1,0 0 0,0 0 0,1 0 0,-1 0 0,1 1 0,0-1 0,0 0 0,0 0 0,0 0 0,0 4 0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10:52.94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27 1 24575,'-1'8'0,"0"-1"0,0 1 0,-1 0 0,0 0 0,-4 10 0,3-10 0,0 0 0,1-1 0,0 1 0,1 0 0,-2 15 0,3-14 0,0 0 0,1-1 0,0 1 0,4 12 0,-5-19 0,1 1 0,0-1 0,0 1 0,0-1 0,0 0 0,0 0 0,1 0 0,-1 0 0,1 0 0,-1 0 0,1 0 0,0 0 0,0 0 0,-1-1 0,1 1 0,0-1 0,1 0 0,-1 1 0,0-1 0,4 1 0,-5-2 3,-1 0 0,1 0 0,-1 0 0,1 0 0,-1 0-1,1 0 1,-1 0 0,1 0 0,-1-1 0,1 1 0,-1 0-1,1 0 1,-1-1 0,0 1 0,1 0 0,-1-1 0,1 1 0,-1-1-1,0 1 1,1 0 0,-1-1 0,0 1 0,1-1 0,-1 1 0,0-1-1,0 1 1,0-1 0,1 1 0,-1-1 0,0 1 0,0-1 0,0 1-1,0-1 1,0 1 0,0-1 0,0 1 0,0-1 0,0 1-1,0-1 1,0 1 0,-1-2 0,0-23-1488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10:54.37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33 24575,'0'1'0,"1"-1"0,0 1 0,-1 0 0,1-1 0,0 1 0,-1-1 0,1 1 0,0-1 0,0 0 0,-1 1 0,1-1 0,0 0 0,0 1 0,0-1 0,0 0 0,-1 0 0,1 0 0,0 0 0,0 0 0,0 0 0,0 0 0,1 0 0,28 0 0,-26 0 0,4 0 0,0-1 0,0 0 0,0 0 0,1-1 0,-2 0 0,1 0 0,0-1 0,0 0 0,14-8 0,-22 11 0,0 0 0,0 0 0,0 0 0,1 0 0,-1-1 0,0 1 0,0 0 0,0 0 0,0 0 0,1 0 0,-1-1 0,0 1 0,0 0 0,0 0 0,0 0 0,0-1 0,0 1 0,0 0 0,1 0 0,-1 0 0,0-1 0,0 1 0,0 0 0,0 0 0,0-1 0,0 1 0,0 0 0,0 0 0,0 0 0,0-1 0,0 1 0,0 0 0,-1 0 0,1-1 0,0 1 0,0 0 0,0 0 0,0 0 0,0-1 0,0 1 0,0 0 0,-1 0 0,1 0 0,0 0 0,0-1 0,0 1 0,0 0 0,-1 0 0,1 0 0,0 0 0,0 0 0,-1-1 0,-18-2 0,-20 4 0,-28 23-1365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10:55.01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24575,'0'0'0,"1"1"0,-1 0 0,0-1 0,1 1 0,-1 0 0,1-1 0,-1 1 0,1 0 0,-1-1 0,1 1 0,-1-1 0,1 1 0,0-1 0,-1 1 0,1-1 0,0 0 0,-1 1 0,1-1 0,0 0 0,0 0 0,-1 1 0,1-1 0,0 0 0,0 0 0,-1 0 0,3 0 0,28 4 0,-20-3 0,1 0 16,0 0 1,0-1-1,18-1 0,-21 0-159,-1 0 0,0 1 0,1 0 0,-1 0 0,0 1 0,0 0 0,0 1 0,1 0 0,7 3 0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10:55.2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24575,'0'1'0,"1"-1"0,0 1 0,-1 0 0,1-1 0,0 1 0,-1-1 0,1 1 0,0-1 0,0 0 0,-1 1 0,1-1 0,0 0 0,0 1 0,0-1 0,0 0 0,-1 0 0,1 0 0,0 0 0,0 0 0,0 0 0,0 0 0,1 0 0,28 0 0,-26 0 0,128 0-1365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10:55.57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33 24575,'0'0'0,"1"1"0,-1 0 0,1-1 0,-1 1 0,1-1 0,0 0 0,-1 1 0,1-1 0,0 0 0,0 1 0,-1-1 0,1 0 0,0 1 0,0-1 0,-1 0 0,1 0 0,0 0 0,0 0 0,-1 0 0,1 0 0,0 0 0,0 0 0,0 0 0,-1 0 0,1-1 0,0 1 0,0 0 0,-1 0 0,1-1 0,0 1 0,-1-1 0,1 1 0,0 0 0,0-2 0,29-10 0,9-9-1365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05:35.99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122 0 24575,'-121'7'0,"183"-7"-1365,-56 0-5461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10:55.79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73 0 24575,'-21'20'0,"17"-18"0,0 1 0,0 0 0,0 0 0,1 1 0,-1-1 0,1 1 0,0 0 0,0 0 0,0 0 0,0 0 0,1 0 0,0 0 0,0 1 0,0 0 0,0-1 0,-1 10 0,3-14-2,0 0 0,-1 1 0,1-1 0,0 1 0,0-1 0,0 0 1,0 1-1,0-1 0,0 1 0,0-1 0,1 0 0,-1 1 0,0-1 0,0 1 0,0-1 0,0 0 0,0 1 0,1-1 0,-1 0 0,0 1 0,0-1 0,0 0 0,1 1 0,-1-1 0,0 0 0,1 1 0,-1-1 0,0 0 0,1 0 0,-1 1 0,0-1 1,1 0-1,-1 0 0,0 0 0,1 0 0,-1 1 0,1-1 0,-1 0 0,0 0 0,1 0 0,19-9 202,13-20-1685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10:56.06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 1 24575,'-21'66'0,"21"-65"-2,0 0-1,0 0 0,0 0 1,0 1-1,0-1 0,0 0 0,1 0 1,-1 0-1,0 0 0,0 0 1,1 0-1,-1 0 0,1 0 1,-1 0-1,1 0 0,-1 0 1,1 0-1,0 0 0,-1 0 1,1-1-1,0 1 0,0 0 1,0 0-1,0-1 0,-1 1 1,1-1-1,0 1 0,0-1 0,2 1 1,-1 0 20,1 0 0,0-1 0,0 0 1,0 1-1,0-1 0,0-1 0,0 1 0,0 0 1,0-1-1,6-1 0,1-1-266,0 0 1,-1-1-1,1 0 1,-1-1-1,15-9 1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10:56.32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53 1 24575,'-6'8'0,"0"0"0,1 1 0,0-1 0,1 1 0,0 1 0,1-1 0,-1 0 0,-1 13 0,-3 2 0,6-3 0,2-21 0,0 1 0,0-1 0,1 0 0,-1 0 0,0 1 0,0-1 0,0 0 0,1 0 0,-1 0 0,0 1 0,0-1 0,1 0 0,-1 0 0,0 0 0,0 0 0,1 1 0,-1-1 0,0 0 0,1 0 0,-1 0 0,0 0 0,1 0 0,-1 0 0,0 0 0,0 0 0,1 0 0,-1 0 0,0 0 0,1 0 0,-1 0 0,0 0 0,1 0 0,-1-1 0,3 0 0,-1 0 0,0 0 0,0 0 0,0 0 0,0-1 0,0 1 0,0-1 0,0 1 0,-1-1 0,1 0 0,0 0 0,-1 0 0,2-2 0,16-37-1365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10:56.54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 1 24575,'-3'7'0,"1"0"0,0 0 0,0 0 0,1 1 0,0-1 0,0 0 0,0 1 0,1 10 0,0-8 0,0-4 0,0 0 0,0-1 0,0 1 0,1 0 0,0-1 0,3 11 0,-4-16 0,0 1 0,0-1 0,0 1 0,0-1 0,1 1 0,-1-1 0,0 1 0,1-1 0,-1 1 0,0-1 0,1 1 0,-1-1 0,0 0 0,1 1 0,-1-1 0,1 0 0,-1 1 0,0-1 0,1 0 0,-1 0 0,1 1 0,-1-1 0,1 0 0,-1 0 0,1 0 0,0 0 0,-1 1 0,2-1 0,-1-1 0,1 0 0,-1 1 0,1-1 0,-1 0 0,0 0 0,1 0 0,-1 0 0,0 0 0,0 0 0,1 0 0,-1 0 0,0-1 0,0 1 0,0 0 0,0-3 0,16-23-1365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10:56.7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 0 24575,'-5'40'0,"3"-34"0,1-1 0,0 2 0,0-1 0,1 0 0,0 0 0,0 0 0,0 0 0,1 0 0,2 12 0,-3-18 2,0 0 0,0 0 0,0 1 0,0-1 0,0 0 0,0 0 0,1 1 0,-1-1 0,0 0 0,0 0 0,0 0 0,0 1 0,0-1 0,0 0 0,1 0 0,-1 0 0,0 1 0,0-1 0,0 0 0,0 0-1,1 0 1,-1 0 0,0 0 0,0 0 0,0 1 0,1-1 0,-1 0 0,0 0 0,0 0 0,1 0 0,-1 0 0,0 0 0,0 0 0,1 0 0,-1 0 0,0 0 0,0 0 0,0 0 0,1 0 0,-1 0 0,0 0 0,0 0 0,1 0 0,-1 0 0,0-1 0,0 1 0,0 0-1,1 0 1,-1 0 0,0 0 0,0 0 0,0 0 0,1-1 0,-1 1 0,0 0 0,0 0 0,0 0 0,0-1 0,0 1 0,1 0 0,6-14-1487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10:56.9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 0 24575,'-3'20'0,"-2"20"0,5-39 0,0 0 0,0 0 0,0 0 0,0 0 0,0 0 0,0 1 0,0-1 0,0 0 0,0 0 0,0 0 0,1 0 0,-1 0 0,0 0 0,1 0 0,-1 0 0,1 0 0,-1 0 0,1-1 0,-1 1 0,1 0 0,0 0 0,-1 0 0,1 0 0,1 0 0,-1-1 5,-1 0-1,1 0 0,0 0 0,0 0 1,0 0-1,0 0 0,0 0 1,-1-1-1,1 1 0,0 0 1,0 0-1,0-1 0,-1 1 1,1 0-1,0-1 0,0 1 0,-1-1 1,1 1-1,0-1 0,-1 0 1,1 1-1,0-1 0,-1 0 1,1 1-1,-1-1 0,1 0 0,12-21-1367,-13 21 1245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10:57.21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 0 24575,'-3'19'0,"-5"37"0,8-56 0,0 1 0,0 0 0,0-1 0,0 1 0,0 0 0,0-1 0,0 1 0,1 0 0,-1-1 0,0 1 0,0 0 0,1-1 0,-1 1 0,1 0 0,-1-1 0,0 1 0,1-1 0,-1 1 0,1-1 0,-1 1 0,1-1 0,-1 1 0,2 0 0,-1-1 0,1 0 0,-1 0 0,0 0 0,0 0 0,1 0 0,-1 0 0,0-1 0,0 1 0,1 0 0,-1-1 0,0 1 0,0-1 0,0 1 0,0-1 0,1 1 0,-1-1 0,0 0 0,1-1 0,6-4-1365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10:57.44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 0 24575,'-5'21'0,"-4"29"0,8-50 0,1 1 0,0 0 0,0-1 0,0 1 0,0 0 0,-1-1 0,1 1 0,0 0 0,0 0 0,1-1 0,-1 1 0,0 0 0,0 0 0,0-1 0,0 1 0,1 0 0,-1-1 0,0 1 0,0 0 0,1-1 0,-1 1 0,1-1 0,-1 1 0,0 0 0,1-1 0,-1 1 0,1-1 0,0 1 0,-1-1 0,1 0 0,-1 1 0,1-1 0,0 1 0,-1-1 0,1 0 0,0 0 0,-1 1 0,1-1 0,0 0 0,-1 0 0,1 0 0,0 0 0,0 0 0,-1 0 0,1 0 0,0 0 0,1 0 0,14-11-1365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10:57.6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29 1 24575,'-1'7'0,"0"-1"0,-1 1 0,0-1 0,0 1 0,-5 10 0,-5 20 0,11 0 0,1-36 0,0-1 0,0 1 0,0-1 0,0 1 0,0-1 0,1 1 0,-1-1 0,0 1 0,0-1 0,0 1 0,1-1 0,-1 0 0,0 1 0,1-1 0,-1 1 0,0-1 0,1 0 0,-1 1 0,0-1 0,1 0 0,-1 0 0,0 1 0,1-1 0,-1 0 0,1 0 0,0 1 0,0-1 0,0-1 0,0 1 0,0 0 0,0 0 0,0-1 0,0 1 0,0-1 0,0 1 0,0-1 0,0 1 0,0-1 0,0 0 0,0 1 0,-1-1 0,1 0 0,0 0 0,1-1 0,31-42-1365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10:57.9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 0 24575,'-10'35'0,"-2"3"0,11-37 0,1 0 0,0 1 0,0-1 0,-1 1 0,1-1 0,0 0 0,0 1 0,0-1 0,1 0 0,-1 1 0,0-1 0,0 0 0,1 1 0,-1-1 0,1 0 0,-1 1 0,1-1 0,0 0 0,-1 0 0,3 2 0,-2-3 4,0 1 0,0-1 0,0 0-1,0 0 1,0 0 0,0-1 0,-1 1 0,1 0-1,0 0 1,0 0 0,0-1 0,0 1 0,0-1-1,0 1 1,0 0 0,0-1 0,0 1-1,-1-1 1,1 0 0,0 1 0,0-1 0,-1 0-1,1 1 1,0-1 0,-1 0 0,1-1 0,22-24-1005,-21 24 534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05:36.30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153 1 24575,'-102'0'0,"60"0"0,34 0 0,12 0 0,3 0-1365,0 0-5461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10:58.19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 0 24575,'-2'5'0,"-1"-1"0,1 1 0,0 0 0,0-1 0,0 1 0,0 0 0,1 0 0,0 1 0,0 5 0,-1 2 0,-1 10 0,15-45 0,4-10-1365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10:58.99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24575,'0'12'-108,"0"-6"18,-1 1 1,1 0-1,0 0 0,1 0 0,0 0 0,0-1 1,0 1-1,1 0 0,0-1 0,0 1 0,1-1 1,-1 1-1,5 6 0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11:05.10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26 24575,'0'0'0,"1"0"0,-1 0 0,1 0 0,-1 0 0,1 0 0,-1 0 0,0 0 0,1 0 0,-1 0 0,1 0 0,-1 0 0,1 0 0,-1 1 0,1-1 0,-1 0 0,0 0 0,1 0 0,-1 1 0,1-1 0,-1 0 0,0 0 0,1 1 0,-1-1 0,0 0 0,1 1 0,-1-1 0,0 0 0,0 1 0,1-1 0,-1 1 0,0-1 0,0 0 0,0 1 0,0-1 0,1 1 0,-1-1 0,0 1 0,0-1 0,0 1 0,0-1 0,0 0 0,0 1 0,0-1 0,0 1 0,0-1 0,0 1 0,0-1 0,-1 1 0,1-1 0,0 0 0,0 1 0,0-1 0,0 1 0,-1-1 0,1 0 0,0 1 0,0-1 0,-1 1 0,1-1 0,0 0 0,-1 0 0,1 1 0,0-1 0,-1 0 0,1 1 0,-1-1 0,1 0 0,0 0 0,-2 1 0,10-1 0,0-1 0,-1 1 0,1-1 0,-1 0 0,1-1 0,-1 0 0,1 0 0,-1 0 0,0-1 0,0 0 0,0-1 0,0 1 0,6-6 0,-13 9 0,0 0 0,1 0 0,-1-1 0,0 1 0,0 0 0,0 0 0,1 0 0,-1 0 0,0-1 0,0 1 0,0 0 0,0 0 0,0 0 0,1-1 0,-1 1 0,0 0 0,0 0 0,0-1 0,0 1 0,0 0 0,0 0 0,0-1 0,0 1 0,0 0 0,0 0 0,0-1 0,0 1 0,0 0 0,0 0 0,0-1 0,0 1 0,0 0 0,-1 0 0,1-1 0,0 1 0,0 0 0,0 0 0,0 0 0,0-1 0,0 1 0,-1 0 0,1 0 0,0 0 0,0-1 0,0 1 0,-1 0 0,1 0 0,-17-3 0,-20 7 0,33-1 0,-1 0 0,1 0 0,0 0 0,0 1 0,0-1 0,1 1 0,-1 0 0,1 0 0,0 1 0,0-1 0,1 1 0,-5 8 0,7-12 0,-1 1 0,0-1 0,1 0 0,0 1 0,-1-1 0,1 1 0,0-1 0,0 1 0,0-1 0,0 1 0,0-1 0,0 1 0,0-1 0,0 1 0,1-1 0,-1 1 0,0-1 0,1 1 0,0 0 0,0 0 0,1-1 0,-1 0 0,0 0 0,0 0 0,1 0 0,-1 0 0,1 0 0,-1 0 0,1-1 0,-1 1 0,1 0 0,-1-1 0,1 1 0,0-1 0,-1 0 0,1 1 0,0-1 0,-1 0 0,1 0 0,0 0 0,2-1 0,46-7 120,-47 8-213,0-1 0,-1 0 1,1 0-1,0 0 0,-1-1 0,1 1 0,-1-1 0,0 1 1,1-1-1,-1 0 0,0 0 0,0 0 0,0 0 1,0 0-1,2-4 0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11:05.36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29 0 24575,'-1'9'-170,"-1"0"-1,-1-1 0,1 1 1,-2-1-1,1 1 0,-1-1 1,-6 9-1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11:05.69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 0 24575,'-1'16'0,"0"-2"0,1 0 0,1 0 0,3 24 0,-4-36 0,0 0 0,0-1 0,1 1 0,-1-1 0,0 1 0,1 0 0,0-1 0,-1 1 0,1-1 0,0 1 0,-1-1 0,1 1 0,0-1 0,0 0 0,0 1 0,0-1 0,1 0 0,-1 0 0,0 0 0,0 0 0,1 0 0,-1 0 0,0 0 0,1 0 0,-1-1 0,1 1 0,0 0 0,-1-1 0,1 1 0,-1-1 0,1 0 0,0 0 0,-1 1 0,1-1 0,0 0 0,-1 0 0,1-1 0,-1 1 0,4-1 0,-2 0-1,-1 0-1,1 0 0,-1 0 0,0-1 0,1 1 1,-1-1-1,0 0 0,0 1 0,0-1 1,0 0-1,0 0 0,1-3 0,7-5-1340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11:05.94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 0 24575,'-11'61'0,"8"-54"0,1 0 0,0 0 0,1 0 0,0 0 0,0 0 0,0 0 0,1 0 0,0 1 0,1-1 0,1 12 0,-2-19-29,0 0 0,0 1 0,0-1 0,0 0 0,0 0 0,0 0 0,0 1 0,1-1 0,-1 0 0,0 0 0,0 0 0,0 0 0,0 0 0,0 1 0,0-1-1,0 0 1,1 0 0,-1 0 0,0 0 0,0 0 0,0 0 0,0 1 0,0-1 0,1 0 0,-1 0 0,0 0 0,0 0 0,0 0 0,1 0 0,-1 0 0,0 0 0,0 0 0,0 0 0,0 0 0,1 0 0,-1 0-1,0 0 1,0 0 0,0 0 0,1 0 0,-1 0 0,0 0 0,0 0 0,0 0 0,0 0 0,1-1 0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11:06.1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 0 24575,'-8'50'50,"6"-43"-207,1 0 0,-1 0-1,1 0 1,1 1 0,-1-1 0,1 0-1,0 0 1,2 11 0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11:06.40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 0 24575,'-1'28'0,"0"-20"0,0 0 0,1 0 0,0 0 0,0 0 0,1 0 0,3 14 0,-4-21 2,0-1 0,0 0 0,0 1-1,0-1 1,0 0 0,0 1 0,0-1 0,0 0-1,1 0 1,-1 1 0,0-1 0,0 0-1,0 0 1,1 1 0,-1-1 0,0 0 0,0 0-1,0 0 1,1 1 0,-1-1 0,0 0 0,1 0-1,-1 0 1,0 0 0,0 0 0,1 0 0,-1 0-1,0 1 1,1-1 0,-1 0 0,0 0-1,0 0 1,1 0 0,-1 0 0,0 0 0,1 0-1,-1 0 1,0-1 0,1 1 0,-1 0 0,0 0-1,0 0 1,1 0 0,-1 0 0,0 0-1,0 0 1,1-1 0,-1 1 0,0 0 0,0 0-1,1 0 1,-1-1 0,0 1 0,0 0 0,0 0-1,1-1 1,-1 1 0,0 0 0,0 0-1,0-1 1,0 1 0,0 0 0,0-1 0,0 1-1,1 0 1,-1-1 0,9-19-1487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11:06.65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24575,'-1'20'0,"2"39"0,-1-55 0,0-1 0,1 0 0,-1 0 0,1 0 0,0 0 0,0 0 0,0 1 0,0-2 0,0 1 0,1 0 0,-1 0 0,1 0 0,0-1 0,2 4 0,-3-6 2,-1 1 0,1-1 0,0 1-1,-1-1 1,1 1 0,0-1 0,-1 0 0,1 1-1,0-1 1,-1 0 0,1 1 0,0-1 0,0 0-1,-1 0 1,1 0 0,0 0 0,0 0-1,-1 0 1,1 0 0,0 0 0,0 0 0,-1 0-1,1 0 1,0-1 0,0 1 0,-1 0 0,1 0-1,0-1 1,-1 1 0,1 0 0,0-1-1,-1 1 1,1-1 0,-1 1 0,1-1 0,-1 1-1,1-1 1,-1 1 0,1-1 0,-1 0 0,1 1-1,0-2 1,16-33-577,-14 28-292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11:06.87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 0 24575,'-5'46'0,"3"-39"0,1 1 0,0-1 0,0 1 0,0 0 0,1-1 0,1 1 0,-1 0 0,1-1 0,3 11 0,-4-18 2,0 1 0,0-1 0,0 0 1,0 1-1,1-1 0,-1 0 0,0 1 0,0-1 0,1 1 0,-1-1 0,0 0 0,0 1 0,1-1 0,-1 0 0,1 0 0,-1 1 0,0-1 0,1 0 0,-1 0 1,0 0-1,1 1 0,-1-1 0,1 0 0,-1 0 0,0 0 0,1 0 0,-1 0 0,1 0 0,-1 0 0,1 0 0,-1 0 0,0 0 0,1 0 0,-1 0 1,1 0-1,-1 0 0,1 0 0,-1-1 0,0 1 0,1 0 0,-1 0 0,1 0 0,-1-1 0,0 1 0,1 0 0,-1 0 0,0-1 0,1 1 0,-1 0 0,0-1 1,0 1-1,1 0 0,-1-1 0,0 1 0,0 0 0,0-1 0,1 0 0,14-22-1487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05:36.59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277 7 24575,'-72'2'0,"-74"-4"0,87-4-1365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11:07.10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 1 24575,'-1'33'0,"-1"-22"0,2 0 0,0-1 0,0 1 0,1 0 0,0-1 0,3 12 0,-4-22 2,0 1 0,0-1 0,0 1-1,0-1 1,0 1 0,0-1 0,0 0-1,0 1 1,0-1 0,0 1 0,1-1-1,-1 1 1,0-1 0,0 0 0,0 1-1,1-1 1,-1 1 0,0-1 0,1 0-1,-1 1 1,0-1 0,1 0 0,-1 0-1,0 1 1,1-1 0,-1 0 0,1 0 0,-1 1-1,0-1 1,1 0 0,-1 0 0,1 0-1,-1 0 1,1 0 0,-1 0 0,0 0-1,1 0 1,-1 0 0,1 0 0,-1 0-1,1 0 1,-1 0 0,1 0 0,-1 0-1,0 0 1,1 0 0,-1 0 0,1-1-1,-1 1 1,0 0 0,1 0 0,-1-1 0,1 1-1,-1 0 1,0 0 0,1-1 0,-1 1-1,0 0 1,0-1 0,1 1 0,-1-1-1,0 1 1,0 0 0,1-1 0,-1 1-1,0-1 1,0 0 0,14-28-1487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11:07.32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 0 24575,'-1'31'0,"0"-21"0,0 1 0,1-1 0,0 0 0,1 0 0,0 0 0,1 0 0,0-1 0,3 12 0,-5-21-2,0 0 0,0 0 0,0 0 0,1 1 0,-1-1 0,0 0 0,0 0 0,0 0 0,0 1 0,0-1 0,0 0 0,0 0 0,0 0 0,1 1 0,-1-1 0,0 0 0,0 0 0,0 0 0,0 0 0,1 0 0,-1 1 0,0-1 0,0 0 0,0 0 0,1 0 0,-1 0 0,0 0 0,0 0 0,0 0 0,1 0 0,-1 0 0,0 0 0,0 0 0,1 0 0,-1 0 0,0 0 0,0 0 0,0 0 0,1 0 0,-1 0 0,0 0 0,1 0 0,6-10 200,4-16-1422,-11 25 971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11:07.55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 0 24575,'-2'34'0,"1"-26"0,0 1 0,0 0 0,1 0 0,0 0 0,1 0 0,0-1 0,0 1 0,1 0 0,4 12 0,-6-20 2,0 0 0,1-1 0,-1 1 0,0-1 0,0 1 0,0-1 0,1 1-1,-1-1 1,0 1 0,1-1 0,-1 1 0,0-1 0,1 1 0,-1-1 0,1 1 0,-1-1 0,1 0-1,-1 1 1,1-1 0,-1 0 0,1 1 0,-1-1 0,1 0 0,-1 0 0,1 1 0,-1-1 0,1 0 0,0 0-1,-1 0 1,1 0 0,-1 0 0,1 0 0,0 0 0,-1 0 0,1 0 0,-1 0 0,1 0 0,-1 0-1,1-1 1,0 1 0,-1 0 0,1 0 0,-1-1 0,1 1 0,-1 0 0,1 0 0,-1-1 0,1 1-1,-1-1 1,1 1 0,-1-1 0,0 1 0,1 0 0,-1-1 0,0 1 0,1-1 0,-1 0 0,17-33-1195,-17 32 910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11:07.79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24575,'0'119'0,"0"-119"0,0 1 0,0-1 0,0 0 0,-1 1 0,1-1 0,0 0 0,0 1 0,0-1 0,0 0 0,0 1 0,0-1 0,0 0 0,1 1 0,-1-1 0,0 1 0,0-1 0,0 0 0,0 1 0,0-1 0,0 0 0,1 0 0,-1 1 0,0-1 0,0 0 0,0 1 0,1-1 0,-1 0 0,0 0 0,1 1 0,-1-1 0,0 0 0,0 0 0,1 0 0,-1 1 0,0-1 0,1 0 0,-1 0 0,0 0 0,1 0 0,10-12 0,4-22 0,-10 16-1365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11:08.02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24575,'-1'35'0,"2"40"0,19-133-1365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11:08.61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 1 24575,'-2'45'-63,"0"-32"-100,1 0 1,1 0-1,0 0 0,0 0 0,1 0 1,1 0-1,6 24 0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11:11.25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 0 24575,'-7'157'0,"8"-208"-1365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11:12.22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 1 24575,'-1'29'0,"0"-22"0,0 1 0,0 0 0,1-1 0,0 1 0,1 0 0,-1 0 0,1-1 0,1 1 0,3 12 0,-5-20 0,1 0 0,-1 0 0,0 0 0,0 0 0,0 0 0,0 0 0,0 1 0,0-1 0,0 0 0,0 0 0,0 0 0,0 0 0,0 0 0,0 0 0,1 0 0,-1 0 0,0 0 0,0 1 0,0-1 0,0 0 0,0 0 0,0 0 0,1 0 0,-1 0 0,0 0 0,0 0 0,0 0 0,0 0 0,0 0 0,1 0 0,-1 0 0,0 0 0,0 0 0,0 0 0,0 0 0,0 0 0,0 0 0,1 0 0,-1 0 0,0 0 0,0 0 0,0 0 0,0-1 0,0 1 0,0 0 0,1 0 0,-1 0 0,0 0 0,0 0 0,0 0 0,0 0 0,0 0 0,0 0 0,0-1 0,0 1 0,0 0 0,0 0 0,0 0 0,1 0 0,-1-1 0,4-13 0,1-17 0,-5 20 0,1 8 0,-1-1 0,0 0 0,0 1 0,0-1 0,0 1 0,0-1 0,-1 0 0,1 1 0,-1-1 0,-2-3 0,3 44 0,2-30 0,1 1 0,0 0 0,0-1 0,0 0 0,8 11 0,-11-16 0,1 0 0,0-1 0,0 1 0,0-1 0,0 1 0,1-1 0,-1 1 0,0-1 0,1 1 0,-1-1 0,1 0 0,-1 0 0,1 0 0,-1 0 0,1 0 0,0 0 0,-1-1 0,1 1 0,0 0 0,0-1 0,0 1 0,0-1 0,-1 0 0,1 0 0,0 1 0,0-1 0,0-1 0,0 1 0,3 0 0,-4-2 0,1 0 0,0 0 0,0 0 0,-1 0 0,1 0 0,-1 0 0,1 0 0,-1 0 0,0 0 0,0-1 0,0 1 0,0-1 0,-1 1 0,1-1 0,-1 1 0,1-1 0,-1-3 0,1 0 0,0 0 0,0-1 0,-1 1 0,0 0 0,-1 0 0,0-9 0,-3 16 0,-1 10 0,-5 18 0,9-26 0,-9 22 0,7-18 0,-1 1 0,1-1 0,1 1 0,-1-1 0,1 1 0,1 0 0,-1 0 0,2 0 0,-1 0 0,1 11 0,0-19 0,0 1 0,0 0 0,0 0 0,0-1 0,1 1 0,-1 0 0,0-1 0,1 1 0,-1 0 0,0-1 0,1 1 0,-1 0 0,1-1 0,-1 1 0,0-1 0,1 1 0,0-1 0,-1 1 0,1-1 0,-1 1 0,1-1 0,0 1 0,-1-1 0,1 0 0,0 1 0,-1-1 0,1 0 0,0 0 0,-1 0 0,1 0 0,0 1 0,0-1 0,1-1 0,0 1 0,0-1 0,0 0 0,-1 1 0,1-1 0,0 0 0,-1 0 0,1 0 0,-1 0 0,1 0 0,-1-1 0,2-1 0,32-40 0,11-46 0,-42 153 0,-4-57-105,0-1 0,0 1 0,1 0 0,0 0 0,0-1 0,1 1 0,0-1 0,0 1 0,0-1 0,1 0 0,-1 0 0,7 9 0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11:12.51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24575,'0'11'0,"0"0"0,1 1 0,0-1 0,1 1 0,0-1 0,6 19 0,-8-30 1,0 0 1,0 0-1,0 1 0,1-1 0,-1 0 1,0 0-1,0 1 0,0-1 0,0 0 1,0 0-1,1 1 0,-1-1 0,0 0 1,0 0-1,0 0 0,1 0 0,-1 1 1,0-1-1,0 0 0,1 0 0,-1 0 1,0 0-1,1 0 0,-1 0 0,0 0 0,0 1 1,1-1-1,-1 0 0,0 0 0,0 0 1,1 0-1,-1 0 0,0 0 0,1-1 1,-1 1-1,0 0 0,0 0 0,1 0 1,-1 0-1,0 0 0,0 0 0,1 0 1,-1 0-1,0-1 0,0 1 0,1 0 1,-1 0-1,0 0 0,0-1 0,0 1 1,1 0-1,-1 0 0,0 0 0,0-1 0,0 1 1,0 0-1,0-1 0,0 1 0,1 0 1,-1 0-1,0-1 0,0 1 0,0 0 1,0 0-1,0-1 0,0 1 0,0 0 1,0-1-1,0 1 0,7-26-719,-6 23-16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11:12.76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 1 24575,'-1'25'0,"0"-12"0,1 0 0,0-1 0,1 1 0,1-1 0,-1 1 0,8 21 0,-9-34 2,0 1 0,0-1 0,0 0 0,0 1 0,0-1 0,0 1 0,0-1-1,1 0 1,-1 1 0,0-1 0,0 0 0,1 1 0,-1-1 0,0 0 0,0 1 0,1-1 0,-1 0-1,0 1 1,1-1 0,-1 0 0,0 0 0,1 1 0,-1-1 0,0 0 0,1 0 0,-1 0 0,1 0-1,-1 0 1,0 0 0,1 1 0,-1-1 0,1 0 0,-1 0 0,1 0 0,-1 0 0,0 0 0,1-1-1,-1 1 1,1 0 0,-1 0 0,0 0 0,1 0 0,-1 0 0,1 0 0,-1-1 0,0 1 0,1 0-1,-1 0 1,0-1 0,1 1 0,-1 0 0,0 0 0,1-1 0,-1 1 0,0 0 0,0-1 0,1 1-1,-1-1 1,0 1 0,0 0 0,0-1 0,1 0 0,12-24-1487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05:36.94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232 7 24575,'-72'1'0,"-75"-2"0,135-2-80,21 1 280,20 0-1685,-23 2-5341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11:12.96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 1 24575,'-2'20'-107,"1"33"339,1-51-299,0 0-1,0 0 0,1 0 0,-1 0 1,0-1-1,1 1 0,-1 0 0,1 0 1,-1-1-1,1 1 0,0 0 0,0 0 1,0-1-1,0 1 0,0-1 0,0 1 1,0-1-1,0 0 0,1 1 0,-1-1 1,2 1-1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11:13.18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 0 24575,'-2'34'-35,"1"-23"-231,0 0 0,1 0 0,1 1 0,3 21 0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11:13.46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 1 24575,'-2'40'0,"1"-26"0,0 0 0,1 1 0,1-1 0,3 20 0,-4-33 1,0-1 1,0 1-1,0-1 0,-1 1 0,1-1 1,0 1-1,0-1 0,0 1 0,0-1 0,1 1 1,-1-1-1,0 1 0,0-1 0,0 0 1,0 1-1,0-1 0,1 1 0,-1-1 0,0 1 1,0-1-1,1 0 0,-1 1 0,0-1 1,1 1-1,-1-1 0,0 0 0,1 1 0,-1-1 1,0 0-1,1 0 0,-1 1 0,1-1 0,-1 0 1,1 0-1,-1 0 0,1 1 0,-1-1 1,0 0-1,1 0 0,-1 0 0,1 0 0,-1 0 1,1 0-1,-1 0 0,1 0 0,-1 0 1,1 0-1,-1 0 0,1 0 0,-1-1 0,1 1 1,-1 0-1,1 0 0,-1 0 0,0-1 1,1 1-1,-1 0 0,1-1 0,-1 1 0,0 0 1,1-1-1,-1 1 0,0 0 0,1-1 0,20-31-606,-18 26-234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11:13.6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 1 24575,'-7'38'0,"5"-34"0,1 1 0,0-1 0,0 0 0,0 1 0,0-1 0,1 1 0,0-1 0,0 1 0,0-1 0,0 1 0,2 6 0,-2-11-27,0 0 1,0 0-1,1 1 0,-1-1 0,0 0 1,0 0-1,1 0 0,-1 1 0,0-1 1,0 0-1,1 0 0,-1 0 0,0 0 0,0 0 1,1 1-1,-1-1 0,0 0 0,1 0 1,-1 0-1,0 0 0,1 0 0,-1 0 1,0 0-1,1 0 0,-1 0 0,0 0 0,1 0 1,-1 0-1,0 0 0,0 0 0,1-1 1,-1 1-1,0 0 0,1 0 0,-1 0 1,0 0-1,0-1 0,1 1 0,-1 0 0,0 0 1,0 0-1,1-1 0,-1 1 0,0 0 1,0 0-1,0-1 0,0 1 0,1 0 0,-1-1 1,0 1-1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11:13.9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 0 24575,'-13'99'-1365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11:14.68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60 24575,'0'110'0,"6"-160"0,-3 41 0,-2-1 0,0 1 0,0 0 0,0-1 0,-1 1 0,-1 0 0,-1-16 0,-1-5-1365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11:16.91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 1 24575,'-7'163'0,"7"-207"-1365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11:17.18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 1 24575,'-1'0'0,"1"1"0,-1 0 0,1-1 0,-1 1 0,1 0 0,-1-1 0,1 1 0,-1 0 0,1 0 0,-1-1 0,1 1 0,0 0 0,0 0 0,-1 0 0,1 0 0,0 0 0,0-1 0,0 1 0,0 0 0,0 0 0,0 0 0,0 1 0,0 28 0,0-26 0,-1 18 0,0-16 0,0 0 0,1 0 0,0-1 0,0 1 0,0 0 0,1 0 0,-1 0 0,1-1 0,1 1 0,1 7 0,5-52-1365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11:17.43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24575,'0'31'0,"6"48"0,-6-94-1365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11:17.69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 0 24575,'-5'28'0,"4"-25"0,0 1 0,0 0 0,0-1 0,0 1 0,1 0 0,0 0 0,-1 0 0,1-1 0,0 1 0,1 0 0,-1 0 0,1 0 0,0-1 0,0 1 0,0 0 0,2 4 0,-3-8 2,1 0-1,-1 1 0,0-1 0,1 0 1,-1 0-1,0 1 0,1-1 1,-1 0-1,0 0 0,1 0 1,-1 0-1,1 0 0,-1 1 1,0-1-1,1 0 0,-1 0 0,1 0 1,-1 0-1,0 0 0,1 0 1,-1 0-1,1 0 0,-1-1 1,0 1-1,1 0 0,-1 0 0,1 0 1,-1 0-1,0 0 0,1-1 1,-1 1-1,0 0 0,1 0 1,-1-1-1,0 1 0,1 0 0,-1 0 1,0-1-1,0 1 0,1 0 1,-1-1-1,0 1 0,0-1 1,11-19-354,-8 14-719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05:37.23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196 7 24575,'-54'3'0,"37"-2"0,0 1 0,-1-2 0,1-1 0,0 0 0,0-1 0,-22-5 0,43 5-1365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11:17.91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24575,'0'126'0,"0"-126"3,0 1-1,0-1 0,0 1 1,0-1-1,0 0 1,0 1-1,0-1 0,0 1 1,0-1-1,0 0 1,0 1-1,0-1 0,0 0 1,0 1-1,1-1 1,-1 1-1,0-1 0,0 0 1,0 1-1,1-1 1,-1 0-1,0 0 0,0 1 1,1-1-1,-1 0 1,0 1-1,1-1 0,-1 0 1,0 0-1,1 0 0,-1 1 1,0-1-1,1 0 1,-1 0-1,0 0 0,1 0 1,-1 0-1,1 0 1,-1 1-1,0-1 0,1 0 1,-1 0-1,0 0 1,1 0-1,-1-1 0,1 1 1,-1 0-1,0 0 1,1 0-1,15-13-1487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11:18.18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56 1 24575,'-3'3'0,"-1"1"0,1 0 0,1 0 0,-1 0 0,1 0 0,-1 0 0,1 1 0,0-1 0,-1 5 0,1-3 0,-2 2 0,-14 33 0,17-40 0,1 0 0,-1 0 0,1 0 0,-1 0 0,1-1 0,0 1 0,-1 0 0,1 0 0,0 0 0,0 0 0,0 0 0,0 0 0,0 0 0,0 0 0,0 0 0,0 0 0,0 0 0,0 0 0,1 0 0,-1 0 0,0 0 0,1 0 0,-1 0 0,0-1 0,1 1 0,0 0 0,-1 0 0,1 0 0,-1-1 0,1 1 0,0 0 0,-1 0 0,2 0 0,0-1 0,0 0 0,-1 0 0,1 0 0,0-1 0,-1 1 0,1 0 0,0-1 0,-1 1 0,1-1 0,-1 0 0,1 0 0,0 1 0,-1-1 0,0 0 0,1 0 0,-1 0 0,2-2 0,29-25 0,-23 19 0,0 1-1365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11:18.41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28 1 24575,'-4'7'0,"0"0"0,1 0 0,0 0 0,0 1 0,0 0 0,1 0 0,0-1 0,1 1 0,0 0 0,0 0 0,0 1 0,1-1 0,2 11 0,-2-18 3,0 0-1,0 1 1,0-1-1,0 0 1,1 1 0,-1-1-1,0 0 1,1 0-1,0 1 1,-1-1-1,1 0 1,-1 0-1,1 0 1,0 0-1,0 0 1,0 0 0,0 0-1,0 0 1,0 0-1,0 0 1,0-1-1,0 1 1,0 0-1,0-1 1,0 1-1,0-1 1,1 1 0,-1-1-1,0 1 1,0-1-1,1 0 1,-1 0-1,0 0 1,1 1-1,-1-1 1,0-1-1,0 1 1,1 0 0,-1 0-1,0 0 1,1-1-1,-1 1 1,0 0-1,0-1 1,0 1-1,2-2 1,5-1-251,0 0 1,-1 0-1,1-1 1,-1 0-1,12-9 1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11:18.67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37 1 24575,'-13'36'0,"0"-6"0,11-23 0,0 4 0,0 0 0,0 0 0,0 22 0,2-32 0,0 0 0,0 0 0,0 0 0,0 0 0,0 0 0,1 0 0,-1 0 0,0 0 0,0 0 0,1 0 0,-1 0 0,1 0 0,-1 0 0,1 0 0,-1 0 0,1 0 0,0-1 0,-1 1 0,1 0 0,0 0 0,1 0 0,-1-1 0,0 1 0,1-1 0,-1 0 0,1 0 0,-1 0 0,1 0 0,-1 0 0,0-1 0,1 1 0,-1 0 0,0 0 0,1-1 0,-1 1 0,0-1 0,1 0 0,-1 1 0,0-1 0,0 0 0,1 0 0,-1 1 0,1-3 0,7-5-195,0 0 0,0-1 0,-1 0 0,-1 0 0,1-1 0,6-13 0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11:18.87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 0 24575,'-8'43'0,"6"-39"0,1 1 0,0-1 0,0 1 0,0-1 0,0 1 0,1 0 0,-1-1 0,1 1 0,0 0 0,1 0 0,-1-1 0,3 9 0,-3-12-2,1 0-1,-1-1 1,0 1-1,0-1 1,1 1-1,-1-1 1,0 1-1,1-1 1,-1 1-1,1-1 1,-1 1-1,0-1 1,1 1-1,-1-1 1,1 1-1,-1-1 1,1 0-1,0 0 1,-1 1-1,1-1 0,-1 0 1,1 0-1,0 1 1,-1-1-1,1 0 1,-1 0-1,1 0 1,0 0-1,-1 0 1,1 0-1,0 0 1,23-11 202,13-23-1685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11:19.07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 0 24575,'-5'37'0,"4"-31"0,0-1 0,0 1 0,0-1 0,1 1 0,0 0 0,0-1 0,0 1 0,1 0 0,-1-1 0,3 7 0,-3-11-57,1-1 0,-1 1 1,1-1-1,-1 1 0,1 0 0,-1-1 0,1 1 0,0-1 0,-1 1 0,1-1 0,0 0 1,-1 1-1,1-1 0,0 0 0,0 1 0,-1-1 0,1 0 0,0 0 0,0 0 1,-1 1-1,1-1 0,0 0 0,1 0 0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11:19.32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 1 24575,'-4'33'0,"2"-28"0,1-1 0,0 1 0,1 0 0,-1 0 0,1 0 0,0 0 0,0 0 0,1 0 0,1 9 0,-1-13 3,-1 0-1,0 0 1,1-1-1,-1 1 0,1 0 1,-1-1-1,1 1 1,-1-1-1,1 1 1,0-1-1,-1 1 1,1-1-1,0 1 0,-1-1 1,1 1-1,0-1 1,0 0-1,-1 1 1,1-1-1,0 0 1,0 0-1,-1 0 0,1 0 1,0 0-1,0 1 1,0-1-1,-1 0 1,1-1-1,0 1 1,0 0-1,0 0 0,-1 0 1,1 0-1,0-1 1,0 1-1,-1 0 1,1-1-1,0 1 1,0-1-1,-1 1 0,1-1 1,0 1-1,-1-1 1,1 1-1,-1-1 1,1 1-1,-1-1 1,1-1-1,27-29-1487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11:19.54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40 0 24575,'-1'5'0,"0"0"0,0-1 0,0 1 0,-1-1 0,0 1 0,0-1 0,0 0 0,0 1 0,-4 4 0,4-7 0,0 1 0,0 0 0,0 0 0,0 0 0,0 0 0,1 0 0,0 0 0,0 0 0,0 1 0,0-1 0,0 0 0,0 1 0,1-1 0,0 0 0,0 1 0,0-1 0,0 5 0,0-7-2,0-1 0,1 0 0,-1 0 0,0 1 0,0-1 0,0 0 1,0 0-1,1 1 0,-1-1 0,0 0 0,0 0 0,1 1 0,-1-1 0,0 0 0,0 0 0,1 0 0,-1 0 0,0 0 0,0 1 0,1-1 0,-1 0 0,0 0 0,1 0 0,-1 0 0,0 0 0,0 0 0,1 0 0,-1 0 0,0 0 0,1 0 0,-1 0 1,0 0-1,1 0 0,-1 0 0,0-1 0,0 1 0,1 0 0,-1 0 0,0 0 0,1 0 0,15-12 202,11-16-1685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11:19.76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 0 24575,'-10'38'0,"9"-35"0,-1 1 0,1-1 0,0 1 0,-1-1 0,2 1 0,-1 0 0,0 0 0,1 0 0,0-1 0,0 1 0,0 0 0,1 6 0,-1-10-30,0 1 0,1-1-1,-1 0 1,0 1 0,1-1-1,-1 0 1,1 0 0,-1 1-1,0-1 1,1 0 0,-1 0-1,1 1 1,-1-1 0,1 0-1,-1 0 1,1 0-1,-1 0 1,0 0 0,1 0-1,-1 0 1,1 0 0,-1 0-1,1 0 1,-1 0 0,1 0-1,-1 0 1,1 0 0,-1-1-1,1 1 1,-1 0 0,1 0-1,-1 0 1,0-1 0,1 1-1,-1 0 1,1 0 0,-1-1-1,0 1 1,1 0 0,-1-1-1,0 1 1,1-1 0,-1 1-1,0-1 1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11:20.02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 1 24575,'-2'4'0,"0"1"0,1 0 0,-1 0 0,1 0 0,0 0 0,0 1 0,0 7 0,1-7 0,-8 44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05:37.53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224 14 24575,'-166'-7'0,"126"4"120,25 0-321,12 2-263,6 1-356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11:20.38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227 178 24575,'0'0'0,"0"0"0,0 1 0,0-1 0,0 0 0,0 1 0,0-1 0,0 1 0,0-1 0,0 0 0,0 1 0,0-1 0,0 0 0,0 1 0,0-1 0,0 1 0,0-1 0,-1 0 0,1 1 0,0-1 0,0 0 0,0 1 0,0-1 0,-1 0 0,1 0 0,0 1 0,0-1 0,-1 0 0,1 1 0,0-1 0,-1 0 0,1 0 0,0 0 0,-1 1 0,1-1 0,0 0 0,-1 0 0,1 0 0,0 0 0,-1 0 0,1 0 0,0 0 0,-1 1 0,1-1 0,-1 0 0,1 0 0,0-1 0,-1 1 0,1 0 0,0 0 0,-1 0 0,1 0 0,-1 0 0,1 0 0,0 0 0,-1 0 0,1-1 0,0 1 0,-1 0 0,1 0 0,0-1 0,0 1 0,-1 0 0,1 0 0,0-1 0,0 1 0,-1 0 0,1-1 0,0 1 0,-31-31 0,12 13 0,0 5-113,-2 0-95,1-2-1,0 0 0,1-1 0,1-1 1,-26-29-1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11:20.60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 1 24575,'-4'26'0,"-1"18"0,4-42 0,1-1 0,0 1 0,0-1 0,0 0 0,0 1 0,1-1 0,-1 1 0,0-1 0,1 0 0,-1 1 0,1-1 0,-1 0 0,1 1 0,-1-1 0,1 0 0,0 0 0,0 1 0,0-1 0,0 0 0,-1 0 0,2 0 0,-1 0 0,1 1 0,-1-2-24,0 0-1,0 0 1,0 0-1,0 0 1,0-1 0,0 1-1,0 0 1,0 0-1,-1-1 1,1 1-1,0 0 1,0-1 0,0 1-1,0-1 1,0 1-1,-1-1 1,1 0-1,0 1 1,-1-1-1,1 0 1,0 1 0,-1-1-1,1 0 1,-1 0-1,1 0 1,-1 1-1,1-1 1,-1 0-1,1 0 1,-1-1 0,1 0-584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11:20.72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 0 24575,'0'1'0,"0"2"0,0 1 0,0 1 0,-1 1 0,-1 1 0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11:23.52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93 54 24575,'0'0'0,"-1"1"0,0-1 0,1 1 0,-1 0 0,1-1 0,-1 1 0,1 0 0,-1 0 0,1-1 0,0 1 0,-1 0 0,1 0 0,0 0 0,0-1 0,-1 1 0,1 0 0,0 0 0,0 0 0,0 0 0,0 0 0,0-1 0,0 3 0,0 26 0,1-24 0,-1 46 0,0-48 0,0-7 0,0-26 0,0 27 0,1-8 0,-1 0 0,0 0 0,-1 0 0,0 0 0,-1 0 0,0 0 0,-1 0 0,0 1 0,-6-16 0,7 31 0,-1 0 0,2 0 0,-1-1 0,0 1 0,1 0 0,0 0 0,0 0 0,0 10 0,-5 75 0,7-116 0,1-33 0,-2 56 0,0 0 0,0-1 0,-1 1 0,1 0 0,-1 0 0,1 0 0,-1 0 0,0 0 0,0 0 0,-1 0 0,1 1 0,-1-1 0,-3-5 0,5 8 0,0 0 0,-1-1 0,1 1 0,0 0 0,0-1 0,-1 1 0,1 0 0,-1 0 0,1-1 0,0 1 0,-1 0 0,1 0 0,0 0 0,-1 0 0,1 0 0,-1-1 0,1 1 0,0 0 0,-1 0 0,1 0 0,-1 0 0,1 0 0,-1 0 0,1 0 0,0 0 0,-1 0 0,1 1 0,-1-1 0,1 0 0,0 0 0,-1 0 0,1 0 0,-1 1 0,1-1 0,0 0 0,-1 0 0,0 1 0,-9 19 0,1 23 0,8-34 0,1 0 0,1 1 0,0-1 0,3 14 0,-4-22 0,0 0 0,0 0 0,1 0 0,-1 0 0,0 0 0,1 0 0,-1 0 0,1 0 0,0 0 0,-1 0 0,1 0 0,-1 0 0,1-1 0,0 1 0,0 0 0,0 0 0,-1-1 0,1 1 0,0-1 0,1 2 0,0-2 0,-1 0 0,0 0 0,1-1 0,-1 1 0,0 0 0,0 0 0,1-1 0,-1 1 0,0-1 0,0 1 0,0-1 0,1 1 0,-1-1 0,0 0 0,0 1 0,0-1 0,0 0 0,0 0 0,0 0 0,0 0 0,-1 0 0,2-1 0,9-10 0,-1 0 0,-1 0 0,0-1 0,0 0 0,-1-1 0,-1 1 0,10-28 0,-23 132 0,-1-1 0,14-131 0,-5 36 0,0-1 0,-1 0 0,0 0 0,0 0 0,0 0 0,-1 0 0,0 0 0,0 0 0,-1 0 0,-1-9 0,2 14 0,0 1 0,0 0 0,0-1 0,0 1 0,0 0 0,0 0 0,-1-1 0,1 1 0,0 0 0,0 0 0,0-1 0,0 1 0,-1 0 0,1 0 0,0 0 0,0-1 0,-1 1 0,1 0 0,0 0 0,0 0 0,-1 0 0,1 0 0,0-1 0,0 1 0,-1 0 0,1 0 0,0 0 0,0 0 0,-1 0 0,1 0 0,0 0 0,-1 0 0,1 0 0,0 0 0,0 0 0,-1 0 0,1 0 0,-12 10 0,-10 23 0,17-26 0,-28 46 0,32-50 0,-1 0 0,0 0 0,1 0 0,0 1 0,0-1 0,0 0 0,0 1 0,0-1 0,1 1 0,-1-1 0,1 1 0,0-1 0,0 1 0,1-1 0,0 6 0,-1-9 0,1 1 0,-1 0 0,1-1 0,0 1 0,-1-1 0,1 1 0,-1-1 0,1 1 0,0-1 0,0 1 0,-1-1 0,1 0 0,0 1 0,0-1 0,-1 0 0,1 0 0,0 0 0,0 0 0,-1 1 0,1-1 0,0 0 0,0 0 0,0 0 0,0-1 0,-1 1 0,1 0 0,0 0 0,0 0 0,-1-1 0,1 1 0,0 0 0,0-1 0,-1 1 0,1 0 0,0-1 0,-1 1 0,1-1 0,0 1 0,-1-1 0,1 0 0,35-26 0,-29 21 0,9-6 0,0 1 0,-1-1 0,0 0 0,0-1 0,-2 0 0,0-1 0,20-28 0,-40 56 0,-1-1 0,2 1 0,0 1 0,1-1 0,0 1 0,1 0 0,1 0 0,-3 26 0,6-41 0,0 0 0,0 1 0,-1-1 0,1 0 0,0 1 0,0-1 0,0 0 0,0 1 0,0-1 0,1 0 0,-1 1 0,0-1 0,0 0 0,0 1 0,0-1 0,0 0 0,0 1 0,0-1 0,1 0 0,-1 1 0,0-1 0,0 0 0,0 0 0,1 1 0,-1-1 0,0 0 0,0 0 0,1 0 0,-1 1 0,0-1 0,0 0 0,1 0 0,-1 0 0,1 1 0,10-8 0,13-24 0,-20 24 0,11-10 0,-1-1 0,-1 0 0,-1-1 0,13-29 0,-30 65 0,0 0 0,1 1 0,0 0 0,2-1 0,-1 37 0,3-54 0,0 1 0,0 0 0,0-1 0,0 1 0,0-1 0,0 1 0,1 0 0,-1-1 0,0 1 0,0 0 0,1-1 0,-1 1 0,1-1 0,-1 1 0,0-1 0,1 1 0,-1-1 0,1 1 0,-1-1 0,1 1 0,-1-1 0,1 0 0,0 1 0,-1-1 0,1 0 0,-1 1 0,1-1 0,0 0 0,-1 0 0,1 0 0,0 0 0,-1 1 0,1-1 0,0 0 0,-1 0 0,1 0 0,0 0 0,-1 0 0,1-1 0,0 1 0,-1 0 0,1 0 0,-1 0 0,1-1 0,0 1 0,-1 0 0,1 0 0,-1-1 0,1 1 0,0-1 0,-1 1 0,1 0 0,-1-1 0,0 1 0,1-1 0,-1 1 0,1-1 0,-1 0 0,0 1 0,1-2 0,33-41 0,-27 34 0,-2 1 0,0 1 0,0-1 0,-1 0 0,7-15 0,-1 0 0,-15 40 0,1 0 0,1 0 0,0 1 0,-1 31 0,4-46 0,0 0 0,0 1 0,0-1 0,0 0 0,0 0 0,1 0 0,-1 0 0,1 0 0,2 6 0,-3-9 0,0 1 0,0-1 0,1 0 0,-1 0 0,0 1 0,0-1 0,0 0 0,1 0 0,-1 0 0,0 0 0,0 1 0,1-1 0,-1 0 0,0 0 0,0 0 0,1 0 0,-1 0 0,0 0 0,0 0 0,1 1 0,-1-1 0,0 0 0,1 0 0,-1 0 0,0 0 0,0 0 0,1 0 0,-1-1 0,0 1 0,1 0 0,-1 0 0,0 0 0,0 0 0,1 0 0,-1 0 0,0-1 0,16-15 0,-6 0-151,-1 1-1,0-1 0,-1-1 0,-1 0 1,0 0-1,-1 0 0,-1 0 1,4-27-1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11:23.74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1 129 24575,'0'0'0,"1"-1"0,0 1 0,0-1 0,-1 1 0,1-1 0,0 0 0,0 1 0,-1-1 0,1 0 0,-1 1 0,1-1 0,-1 0 0,1 0 0,-1 1 0,1-1 0,-1 0 0,0 0 0,1 0 0,-1 0 0,0 0 0,0 1 0,1-3 0,5-28 0,-4 21 0,15-59-1365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11:23.94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24575,'0'126'0,"0"-126"-2,0 1-1,0-1 1,0 0-1,0 0 1,0 1-1,0-1 1,0 0-1,0 1 1,0-1 0,0 0-1,0 0 1,0 1-1,0-1 1,0 0-1,0 1 1,1-1-1,-1 0 1,0 0-1,0 1 1,0-1-1,0 0 1,0 1-1,1-1 1,-1 0-1,0 0 1,0 0-1,0 1 1,1-1-1,-1 0 1,0 0 0,0 0-1,1 0 1,-1 1-1,0-1 1,0 0-1,1 0 1,-1 0-1,1 0 1,9-9 188,8-25-943,-16 30 59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11:24.15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 0 24575,'-2'40'0,"1"-25"0,1-1 0,0 0 0,0 1 0,4 19 0,-4-33-72,1 0 1,-1 0-1,1 0 0,-1 0 0,1 0 0,-1 1 0,1-1 0,-1 0 1,1 0-1,0 0 0,0-1 0,0 1 0,-1 0 0,1 0 0,0 0 1,0-1-1,0 1 0,1 0 0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11:24.40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 1 24575,'-2'24'0,"1"-18"0,0-1 0,1 1 0,-1 0 0,1-1 0,0 1 0,1 0 0,-1 0 0,1-1 0,0 1 0,1 0 0,-1-1 0,1 1 0,4 8 0,-5-14-29,-1 0 0,0 0 0,1 1 0,-1-1 0,1 0 0,-1 0 0,0 0 0,1 0 0,-1 0 0,0 0 0,1 0 0,-1 0 0,1 0 0,-1 0 0,0 0-1,1 0 1,-1 0 0,1 0 0,-1 0 0,0 0 0,1 0 0,-1 0 0,0 0 0,1-1 0,-1 1 0,1 0 0,-1 0 0,0 0 0,0-1 0,1 1 0,-1 0 0,0 0 0,1-1 0,-1 1 0,0 0 0,0-1-1,1 1 1,-1 0 0,0-1 0,0 1 0,0 0 0,0-1 0,0 1 0,1-1 0,-1 1 0,0-1 0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11:24.65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 0 24575,'0'28'0,"-1"-16"0,0 0 0,1 0 0,1 1 0,0-1 0,1 0 0,0 0 0,4 12 0,-6-24-21,0 0 0,0 0-1,0 1 1,1-1 0,-1 0-1,0 0 1,0 1 0,1-1-1,-1 0 1,0 0 0,0 0-1,1 1 1,-1-1 0,0 0-1,1 0 1,-1 0 0,0 0-1,1 0 1,-1 0 0,0 1-1,1-1 1,-1 0 0,0 0-1,1 0 1,-1 0 0,0 0-1,1 0 1,-1 0 0,0 0-1,1-1 1,-1 1 0,0 0-1,0 0 1,1 0 0,-1 0-1,0 0 1,1 0 0,-1-1-1,0 1 1,0 0 0,1 0-1,-1-1 1,0 1 0,0 0-1,1 0 1,-1-1 0,0 1-1,0 0 1,0 0 0,0-1-1,1 1 1,-1 0 0,0-1-1,0 1 1,0 0 0,0-1-1,0 1 1,0 0 0,0-1-1,0 1 1,0 0 0,0-1-1,0 1 1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11:24.90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 0 24575,'-1'24'0,"0"-16"0,1 0 0,0 0 0,0 0 0,0 0 0,1 0 0,1 0 0,-1 0 0,4 9 0,-1-28 120,-2-9-1605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05:37.84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117 3 24575,'-46'2'0,"-11"-1"0,44-2 0,20-2 0,-2 2-1365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11:25.24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24575,'0'159'-1365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11:29.94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52 24575,'33'46'0,"-29"-42"0,0 0 0,0-1 0,1 1 0,-1-1 0,1 0 0,0-1 0,0 1 0,0-1 0,0 0 0,0 0 0,0 0 0,1-1 0,-1 0 0,1 0 0,8 1 0,-12-3 0,1 1 0,-1 0 0,0-1 0,1 1 0,-1-1 0,0 0 0,0 1 0,1-1 0,-1 0 0,0-1 0,0 1 0,0 0 0,0 0 0,0-1 0,0 0 0,-1 1 0,1-1 0,0 0 0,-1 0 0,1 1 0,-1-1 0,0 0 0,0-1 0,0 1 0,0 0 0,0 0 0,0 0 0,0-1 0,-1 1 0,1 0 0,-1-1 0,1 1 0,-1-1 0,0 1 0,0 0 0,0-1 0,-1-2 0,-3-24 0,-1 30 0,-2 17 0,0 1 0,1 0 0,1 1 0,0 0 0,2 0 0,-2 37 0,5-56 0,0-1 0,0 0 0,0 0 0,0 0 0,0 0 0,0 1 0,0-1 0,0 0 0,0 0 0,0 0 0,0 1 0,0-1 0,0 0 0,0 0 0,0 0 0,0 1 0,0-1 0,0 0 0,0 0 0,0 0 0,0 1 0,0-1 0,0 0 0,0 0 0,0 0 0,1 0 0,-1 1 0,0-1 0,0 0 0,0 0 0,0 0 0,0 0 0,1 0 0,-1 1 0,0-1 0,0 0 0,0 0 0,0 0 0,1 0 0,-1 0 0,0 0 0,0 0 0,0 0 0,1 0 0,-1 0 0,0 0 0,0 0 0,0 0 0,1 0 0,-1 0 0,0 0 0,0 0 0,0 0 0,1 0 0,-1 0 0,0 0 0,0 0 0,1 0 0,11-14 0,7-21 0,-11 11 0,13-50 0,-20 69 0,0 0 0,-1 0 0,1 0 0,-1-1 0,0 1 0,0 0 0,0 0 0,-1 0 0,0-1 0,0 1 0,-2-7 0,3 12 0,0-1 0,0 1 0,-1 0 0,1-1 0,0 1 0,0 0 0,0-1 0,0 1 0,0 0 0,0 0 0,0-1 0,-1 1 0,1 0 0,0-1 0,0 1 0,0 0 0,-1 0 0,1-1 0,0 1 0,0 0 0,-1 0 0,1 0 0,0 0 0,-1-1 0,1 1 0,0 0 0,-1 0 0,1 0 0,0 0 0,0 0 0,-1 0 0,1 0 0,0 0 0,-1 0 0,1 0 0,0 0 0,-1 0 0,1 0 0,0 0 0,-1 0 0,1 0 0,0 0 0,-1 0 0,1 0 0,-1 1 0,-10 16 0,-3 23 0,7-10 0,-7 45 0,13-69 0,0 1 0,1-1 0,0 1 0,0-1 0,1 1 0,-1-1 0,1 0 0,4 12 0,-4-15 0,0-1 0,0 0 0,0 1 0,0-1 0,0 0 0,0 0 0,1 0 0,-1 0 0,1 0 0,0 0 0,-1 0 0,1 0 0,0-1 0,0 1 0,0-1 0,0 0 0,0 1 0,1-1 0,-1 0 0,0 0 0,0 0 0,4 0 0,-3 0 0,1-1 0,0 0 0,0 0 0,-1-1 0,1 1 0,0-1 0,-1 1 0,1-1 0,0 0 0,-1-1 0,1 1 0,-1-1 0,5-2 0,1-1 0,0-1 0,-1 0 0,1-1 0,-1 0 0,0 0 0,-1 0 0,0-1 0,0 0 0,8-14 0,-9 13 0,-1-1 0,-1 1 0,1-1 0,-1 0 0,-1 0 0,0 0 0,-1 0 0,0-1 0,1-10 0,-4 36 0,-1 0 0,0 1 0,-6 17 0,4-17 0,1 1 0,0-1 0,-1 26 0,4-41 0,0 0 0,-1 1 0,1-1 0,0 0 0,0 1 0,0-1 0,0 0 0,1 1 0,-1-1 0,0 1 0,1-1 0,-1 0 0,0 0 0,1 1 0,0-1 0,-1 0 0,1 0 0,0 0 0,-1 1 0,1-1 0,0 0 0,0 0 0,0 0 0,0 0 0,0 0 0,0-1 0,0 1 0,2 1 0,-1-3 0,-1 1 0,1 0 0,-1-1 0,0 1 0,1-1 0,-1 0 0,0 1 0,1-1 0,-1 0 0,0 0 0,0 0 0,1 0 0,-1 0 0,0 0 0,0 0 0,0 0 0,0-1 0,0 1 0,-1 0 0,1-1 0,0 1 0,-1 0 0,1-1 0,-1 1 0,1-1 0,0-1 0,4-12 0,0-1 0,0 0 0,-2 1 0,3-22 0,-5 33 0,0 0 0,-1-1 0,0 1 0,0-1 0,0 1 0,0-1 0,0 1 0,-1-1 0,0 1 0,0 0 0,0-1 0,-1 1 0,1 0 0,-1 0 0,0 0 0,0 0 0,-1 0 0,1 0 0,-1 1 0,-3-5 0,5 7 0,-1 0 0,1 0 0,-1 0 0,1 0 0,-1 0 0,0 0 0,1 0 0,-1 1 0,0-1 0,0 1 0,1-1 0,-1 1 0,0 0 0,0-1 0,1 1 0,-1 0 0,0 0 0,0 0 0,0 1 0,0-1 0,1 0 0,-1 1 0,0-1 0,-3 2 0,2 0 0,-1 1 0,0-1 0,1 1 0,0 0 0,-1 0 0,1 0 0,0 0 0,0 0 0,1 1 0,-3 4 0,-4 6 0,1 1 0,0 1 0,2-1 0,-7 22 0,3 17 0,10-53 0,0 0 0,0-1 0,0 1 0,0 0 0,0-1 0,0 1 0,0 0 0,0-1 0,0 1 0,1-1 0,-1 1 0,0 0 0,0-1 0,0 1 0,1-1 0,-1 1 0,0-1 0,1 1 0,-1 0 0,1-1 0,-1 0 0,0 1 0,1-1 0,-1 1 0,1-1 0,0 1 0,1-1 0,-1 0 0,1 0 0,-1-1 0,1 1 0,-1-1 0,0 1 0,1-1 0,-1 1 0,0-1 0,1 0 0,-1 1 0,0-1 0,0 0 0,0 0 0,0 0 0,0 0 0,0 0 0,1-2 0,11-8 0,0-2 0,-1 1 0,-1-2 0,0 1 0,-1-2 0,0 1 0,-1-2 0,-1 1 0,9-24 0,-21 98 0,2-21 0,2-34 0,-3 61 0,3-63 0,0 0 0,0 0 0,0 0 0,0 0 0,0 0 0,0 0 0,1 0 0,-1 0 0,1 0 0,-1 0 0,1 0 0,0 0 0,0 0 0,0 0 0,0 0 0,0-1 0,0 1 0,0 0 0,1-1 0,-1 1 0,1-1 0,-1 1 0,1-1 0,0 0 0,2 2 0,-2-3 0,0 0 0,0 0 0,-1 0 0,1-1 0,0 1 0,0 0 0,-1-1 0,1 0 0,-1 1 0,1-1 0,0 0 0,-1 0 0,1 0 0,-1 0 0,0 0 0,1 0 0,-1 0 0,0 0 0,0-1 0,0 1 0,0 0 0,0-1 0,0 1 0,2-4 0,22-43 0,-21 38 0,16-56 0,-8 19 0,-7 112 0,-6-49 0,1-12 0,-1 1 0,0 0 0,1-1 0,0 1 0,0 0 0,1 0 0,-1-1 0,1 1 0,0-1 0,3 9 0,-3-13 0,-1 0 0,1 0 0,-1 0 0,1 0 0,-1 0 0,1 0 0,-1 0 0,1 0 0,-1 0 0,1 0 0,-1-1 0,1 1 0,-1 0 0,1 0 0,-1-1 0,1 1 0,-1 0 0,1-1 0,-1 1 0,0 0 0,1-1 0,-1 1 0,0 0 0,1-1 0,-1 1 0,0-1 0,1 1 0,-1-1 0,0 1 0,0-1 0,0 1 0,1-1 0,-1 1 0,0-1 0,0 1 0,0-1 0,0 1 0,0-2 0,10-27 0,-8 25 0,4-22 0,-6 22 0,1-1 0,-1 1 0,1-1 0,1 1 0,-1 0 0,1-1 0,-1 1 0,1 0 0,1 0 0,-1 0 0,4-5 0,-3 55 0,-3-27 0,1-1 0,0 1 0,2 0 0,8 32 0,-11-51 0,0 1 0,0 0 0,0-1 0,0 1 0,0-1 0,1 1 0,-1-1 0,0 1 0,0 0 0,0-1 0,1 1 0,-1-1 0,0 1 0,1-1 0,-1 1 0,0-1 0,1 0 0,-1 1 0,0-1 0,1 1 0,-1-1 0,1 0 0,-1 1 0,1-1 0,-1 0 0,1 1 0,-1-1 0,1 0 0,-1 0 0,1 0 0,0 0 0,-1 1 0,1-1 0,-1 0 0,1 0 0,0 0 0,14-18 0,2-31 0,-5-11 0,-10 44 0,1-1 0,1 1 0,1 0 0,8-22 0,-8 109 0,-2 5 0,-3-69 0,1-1 0,0 0 0,0 1 0,1-1 0,0 0 0,0 0 0,0 0 0,1 0 0,5 9 0,-8-15 0,0 1 0,1 0 0,-1-1 0,1 1 0,-1-1 0,1 1 0,-1-1 0,1 1 0,-1-1 0,1 1 0,-1-1 0,1 0 0,-1 1 0,1-1 0,0 0 0,-1 1 0,1-1 0,0 0 0,-1 0 0,1 0 0,0 0 0,-1 0 0,1 0 0,0 0 0,-1 0 0,1 0 0,0 0 0,1 0 0,12-17 0,5-40 0,-15 43 0,8-40 0,-11 45 0,0 0 0,1 0 0,0 0 0,0 0 0,1 1 0,1-1 0,-1 1 0,6-9 0,-7 23 0,-1 0 0,0 0 0,0 0 0,0 1 0,0-1 0,-2 11 0,1-9 0,-1 6 0,1 1 0,0-1 0,1 1 0,1-1 0,0 0 0,1 1 0,7 18 0,-10-32 0,0-1 0,0 0 0,0 0 0,0 0 0,0 1 0,0-1 0,0 0 0,0 0 0,0 0 0,0 1 0,0-1 0,0 0 0,0 0 0,0 0 0,1 0 0,-1 1 0,0-1 0,0 0 0,0 0 0,0 0 0,0 0 0,1 0 0,-1 0 0,0 0 0,0 1 0,0-1 0,1 0 0,-1 0 0,0 0 0,0 0 0,0 0 0,0 0 0,1 0 0,-1 0 0,0 0 0,0 0 0,0 0 0,1 0 0,-1 0 0,0 0 0,0 0 0,0 0 0,1 0 0,-1 0 0,0-1 0,0 1 0,6-11 0,2-23 0,-7 29 0,3-39 0,-4 35 0,0 1 0,1 0 0,0-1 0,4-13 0,-1 105 0,0-48 0,-4-35 0,0 0 0,0 0 0,0 0 0,0 0 0,0 0 0,0 1 0,0-1 0,0 0 0,0 0 0,0 0 0,0 0 0,0 0 0,0 0 0,0 0 0,0 0 0,0 1 0,0-1 0,1 0 0,-1 0 0,0 0 0,0 0 0,0 0 0,0 0 0,0 0 0,0 0 0,0 0 0,0 0 0,0 0 0,1 0 0,-1 0 0,0 0 0,0 0 0,0 0 0,0 0 0,0 0 0,0 0 0,0 0 0,1 0 0,-1 0 0,0 0 0,0 0 0,0 0 0,0 0 0,0 0 0,0 0 0,1 0 0,-1 0 0,0 0 0,0 0 0,0 0 0,0 0 0,0 0 0,0 0 0,0 0 0,0 0 0,0 0 0,0-1 0,1 1 0,-1 0 0,0 0 0,8-19 0,2-43 0,-9 50 0,1-1 0,0 1 0,0 0 0,7-17 0,-5 106 0,2 42 0,-2-103-1365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05:12.97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50 104 24575,'-1'0'0,"1"-1"0,0 0 0,-1 1 0,1-1 0,-1 1 0,1-1 0,-1 0 0,1 1 0,-1-1 0,1 1 0,-1-1 0,1 1 0,-1 0 0,0-1 0,1 1 0,-1 0 0,0-1 0,1 1 0,-1 0 0,0 0 0,0-1 0,1 1 0,-1 0 0,0 0 0,0 0 0,1 0 0,-1 0 0,0 0 0,0 0 0,1 0 0,-1 1 0,0-1 0,-1 0 0,-3 3 0,24-3 0,61-15 0,-80 15 0,0 0 0,0 0 0,1 0 0,-1 0 0,0 0 0,0 0 0,0 0 0,0 0 0,0 0 0,0 0 0,0 0 0,0 0 0,1 0 0,-1 0 0,0 0 0,0-1 0,0 1 0,0 0 0,0 0 0,0 0 0,0 0 0,0 0 0,0 0 0,0 0 0,0 0 0,0 0 0,0 0 0,0-1 0,0 1 0,1 0 0,-1 0 0,0 0 0,0 0 0,0 0 0,0 0 0,0 0 0,0 0 0,0-1 0,0 1 0,0 0 0,-1 0 0,1 0 0,0 0 0,0 0 0,0 0 0,0 0 0,0 0 0,0-1 0,0 1 0,0 0 0,0 0 0,0 0 0,0 0 0,0 0 0,0 0 0,0 0 0,0 0 0,-1 0 0,1 0 0,0 0 0,0 0 0,0-1 0,0 1 0,0 0 0,0 0 0,0 0 0,0 0 0,0 0 0,-1 0 0,-12-7 0,-4-2 0,17 9 0,0-1 0,-1 1 0,1 0 0,0 0 0,0 0 0,0 0 0,0 0 0,-1 0 0,1 0 0,0 0 0,0 0 0,0-1 0,0 1 0,-1 0 0,1 0 0,0 0 0,0 0 0,0-1 0,0 1 0,0 0 0,0 0 0,0 0 0,0 0 0,0-1 0,-1 1 0,1 0 0,0 0 0,0 0 0,0-1 0,0 1 0,0 0 0,0 0 0,0 0 0,0-1 0,0 1 0,0 0 0,0 0 0,1 0 0,-1-1 0,0 1 0,0 0 0,0 0 0,0 0 0,0 0 0,0-1 0,0 1 0,0 0 0,1 0 0,-1 0 0,0 0 0,0-1 0,0 1 0,0 0 0,1 0 0,12-7 0,-4 0 0,-30 6 0,12 1 0,-29-3 0,38 3 0,-1 0 0,0-1 0,1 1 0,-1 0 0,0-1 0,1 1 0,-1 0 0,0-1 0,1 1 0,-1-1 0,1 1 0,-1-1 0,1 0 0,-1 1 0,1-1 0,-1 1 0,1-1 0,0 0 0,-1 1 0,1-1 0,0 0 0,0 1 0,-1-1 0,1 0 0,0 0 0,0 1 0,0-1 0,0 0 0,0 0 0,0 1 0,0-1 0,0 0 0,0 0 0,0 1 0,1-1 0,-1 0 0,0 0 0,0 1 0,1-1 0,-1 0 0,0 1 0,2-2 0,-3 1 0,1 1 0,-1-1 0,0 0 0,1 1 0,-1-1 0,0 1 0,1-1 0,-1 1 0,0 0 0,0-1 0,1 1 0,-1 0 0,0-1 0,0 1 0,0 0 0,0 0 0,1 0 0,-1 0 0,0-1 0,0 1 0,0 0 0,0 1 0,0-1 0,1 0 0,-1 0 0,0 0 0,0 0 0,0 1 0,1-1 0,-1 0 0,0 1 0,0-1 0,1 1 0,-1-1 0,0 1 0,0-1 0,1 1 0,-1-1 0,1 1 0,-1 0 0,1-1 0,-1 1 0,1 0 0,-1-1 0,1 1 0,-1 0 0,1 0 0,0 0 0,-1-1 0,1 1 0,0 0 0,0 0 0,0 0 0,0 0 0,0 1 0,0 20 0,0-18 0,-1 1 0,1-1 0,0 0 0,0 0 0,1 1 0,-1-1 0,1 0 0,0 0 0,0 0 0,2 5 0,16-32 0,-9 16 0,-14 21 0,-16 8-1365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05:38.16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209 7 24575,'-209'-7'0,"319"7"-1365,-104 0-5461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05:38.42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163 5 24575,'-47'-2'-44,"32"0"-176,0 1 0,1 1 0,-1 0-1,0 1 1,-27 6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05:38.73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163 1 24575,'-163'0'0,"179"6"-1365,-10-6-5461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05:39.05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181 1 24575,'-181'0'0,"203"0"-1365,-16 0-5461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05:39.33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183 7 24575,'-183'-6'0,"186"6"-1365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05:39.62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158 1 24575,'-63'4'0,"43"-2"0,0-1 0,-29-2 0,48 1-23,1 0-1,0 0 1,0 0-1,0 0 1,0 1-1,0-1 0,0 0 1,-1 0-1,1 0 1,0 0-1,0 0 1,0 0-1,0 0 1,0 0-1,0 0 1,-1 0-1,1 0 1,0 0-1,0 0 0,0 0 1,0-1-1,0 1 1,0 0-1,-1 0 1,1 0-1,0 0 1,0 0-1,0 0 1,0 0-1,0 0 1,0 0-1,0 0 0,0 0 1,-1-1-1,1 1 1,0 0-1,0 0 1,0 0-1,0 0 1,0 0-1,0 0 1,0 0-1,0-1 0,0 1 1,0 0-1,0 0 1,0 0-1,0 0 1,0 0-1,0-1 1,0 1-1,0 0 1,0 0-1,0 0 1,0 0-1,0 0 0,0-1 1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05:39.95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94 7 24575,'-2'0'0,"0"0"0,-2-1 0,-1 0 0,-1-1 0,-1 1 0,0 0 0,0 1 0,0 0 0,1 0 0,-1 0 0,0 0 0,0 0 0,1 0 0,-1 0 0,1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05:46.22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65 1 24575,'-2'0'0,"0"0"0,-2 0 0,-1 0 0,-1 0 0,-1 0 0,0 0 0,0 0 0,0 0 0,1 0 0,-1 0 0,2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05:46.55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110 1 24575,'-99'13'0,"88"-10"-1365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05:46.91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100 0 24575,'-5'2'0,"0"1"0,-1-2 0,1 1 0,-1 0 0,0-1 0,1 0 0,-10 0 0,-32-1-1365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05:14.72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27 27 24575,'-1'0'0,"-2"0"0,0-1 0,-1 0 0,1-2 0,0-1 0,0 0 0,0 0 0,1-1 0,1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05:47.24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104 0 24575,'-104'0'-1365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05:47.61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114 1 24575,'-36'2'0,"-39"-4"0,73 1-1365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05:47.96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47 0 24575,'-1'0'0,"-2"0"0,-1 0 0,-1 0 0,-1 0 0,-1 0 0,1 0 0,-1 0 0,0 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05:48.32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79 7 24575,'-1'0'0,"-1"-1"0,0 0 0,-2-1 0,-1 1 0,-1 0 0,0 1 0,0 0 0,-1 0 0,0 0 0,0 0 0,0 0 0,1 0 0,-1 0 0,2 0 0,4 0 0,3 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05:48.67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92 7 24575,'-80'-7'0,"68"7"-1365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05:49.03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112 1 24575,'-22'0'-112,"7"-1"-201,-1 1 0,1 1-1,-28 5 1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05:49.42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106 1 24575,'-75'0'0,"46"0"0,28 0 0,12 0 0,-4 0-1365,-1 0-5461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05:49.80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62 3 24575,'-14'-1'0,"10"0"0,0 1 0,0 0 0,0-1 0,1 1 0,-1 0 0,0 1 0,0-1 0,0 1 0,0 0 0,-5 1 0,57 3 0,-1-6-1365,-42 1-5461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05:50.25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18 3 24575,'-1'0'0,"-1"0"0,-2 0 0,-2 0 0,3 0 0,1 0 0,2-1 0,2-1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05:50.64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113 7 24575,'-47'-4'65,"-18"1"-1495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05:17.46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19 19 24575,'-1'0'0,"0"-1"0,-2-1 0,-1 1 0,1-2 0,-1 0 0,2-2 0,2 1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05:51.00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145 1 24575,'-6'4'3,"0"-1"-1,0 1 0,0-1 1,-1 0-1,1-1 1,-1 1-1,0-1 0,0-1 1,0 1-1,0-1 0,0 0 1,-10-1-1,-25 7-1398,36-6-5430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05:51.37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111 1 24575,'-110'6'-1365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05:51.80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139 11 24575,'-2'0'-27,"-24"1"-308,0-2 1,0-1-1,-26-5 1,46 5-6492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05:52.16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158 14 24575,'-44'-1'0,"-68"-11"0,110 11-1365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05:52.51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65 0 24575,'-2'0'0,"0"0"0,-2 0 0,-2 0 0,2 1 0,-1 1 0,-1-1 0,0 0 0,0 0 0,0 0 0,-1-1 0,2 1 0,0 1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05:52.91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80 0 24575,'-2'0'0,"0"0"0,-2 0 0,-1 0 0,-1 0 0,-1 0 0,0 0 0,0 0 0,0 0 0,1 0 0,-1 0 0,0 0 0,0 0 0,3 0 0,3 0 0,2 0 0,3 0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05:53.19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120 10 24575,'-36'0'0,"-45"-7"0,78 5-1365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05:53.55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99 7 24575,'-99'-6'-1365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05:53.89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73 8 24575,'-1'0'0,"-2"0"0,0-1 0,0-1 0,-2 1 0,0 0 0,-1 0 0,-1 0 0,1 1 0,-1 0 0,0 0 0,1 0 0,-1 0 0,0 0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05:54.28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37 8 24575,'-1'0'0,"-1"0"0,-2 0 0,-1-2 0,1 1 0,-1-1 0,-1 1 0,0 0 0,2 1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05:20.32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0 24575,'1'0'0,"2"0"0,1 0 0,1 0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05:54.70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37 1 24575,'-1'0'0,"-1"0"0,-2 0 0,-2 0 0,1 1 0,0 1 0,1 0 0,0 1 0,0 0 0,3 0 0,2 0 0,2-1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05:55.23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12 1 24575,'-2'0'0,"0"0"0,-1 1 0,0 2 0,1 1 0,2 0 0,1-2 0,0-2 0,0-3 0,-1 0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05:55.53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0 24575,'0'2'0,"0"0"0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05:55.96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0 24575,'0'1'0,"0"2"0,0 1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05:56.43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 24575,'0'1'0,"1"0"0,2 1 0,1-1 0,1 0 0,1-1 0,1 1 0,0-1 0,0 0 0,0 0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05:56.73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0 24575,'1'0'0,"1"0"0,3 0 0,0 0 0,1 0 0,0 0 0,1 0 0,0 0 0,0 0 0,0 0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08:13.43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24575,'72'14'0,"-42"-12"0,-18-1 0,-14-3 0,0 3 0,-1-1 0,1 1 0,-1 0 0,1 0 0,0 0 0,-1 0 0,1 0 0,0 0 0,0 1 0,0-1 0,0 1 0,0-1 0,0 1 0,0 0 0,0 0 0,1 0 0,-3 4 0,-29 38 0,23-22 0,15-12 0,-3-10 0,-1 0 0,1-1 0,-1 1 0,0 0 0,1-1 0,-1 1 0,1-1 0,-1 0 0,0 1 0,0-1 0,1 0 0,-1 0 0,0 0 0,0 1 0,0-1 0,0-1 0,0 1 0,0 0 0,0 0 0,0 0 0,0 0 0,-1-1 0,1 1 0,0-2 0,6-3-96,-10 20 283,-2 10-302,5-24 94,1 0 0,-1 0 0,0 0 0,0-1 0,0 1 0,0 0 0,0 0 0,1 0 0,-1 0 0,0 0 0,0 0 1,0 0-1,0 0 0,1 0 0,-1-1 0,0 1 0,0 0 0,0 0 0,0 0 0,1 0 0,-1 0 0,0 0 0,0 0 0,0 0 0,1 0 0,-1 0 0,0 0 0,0 0 0,0 1 0,0-1 0,1 0 0,-1 0 1,0 0-1,0 0 0,0 0 0,0 0 0,1 0 0,-1 0 0,0 1 0,0-1 0,0 0 0,0 0 0,0 0 0,0 0 0,1 0 0,-1 1 0,0-1 0,0 0 0,0 0 0,0 0 0,0 0 0,0 1 0,0-1 1,0 0-1,0 0 0,0 0 0,0 1 0,0-1 0,0 0 0,0 0 0,0 0 0,0 0 0,0 1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08:18.28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82 57 24575,'-6'3'0,"1"0"0,-1 0 0,1 0 0,0 0 0,0 1 0,0 0 0,0 0 0,-5 6 0,1-2 0,8-7 0,-1 0 0,1 0 0,0-1 0,-1 1 0,1 0 0,0 1 0,0-1 0,0 0 0,0 0 0,0 0 0,0 1 0,0-1 0,0 0 0,0 1 0,0-1 0,1 1 0,-1-1 0,1 1 0,-1-1 0,1 1 0,0-1 0,-1 1 0,1 0 0,0-1 0,0 4 0,1-4 0,1 1 0,-1-1 0,0 0 0,0 1 0,1-1 0,-1 0 0,1 0 0,-1 0 0,1 0 0,-1 0 0,1-1 0,-1 1 0,1 0 0,0-1 0,0 1 0,-1-1 0,1 0 0,3 1 0,6 0 0,1 1 0,-1-2 0,1 0 0,-1 0 0,1-1 0,13-3 0,-20 2 0,1 0 0,-1 0 0,0 0 0,1-1 0,-1 1 0,-1-1 0,1-1 0,0 1 0,-1-1 0,1 0 0,-1 0 0,6-8 0,-8 10 0,0-1 0,0 0 0,-1 0 0,1 0 0,-1 0 0,1 0 0,-1 0 0,0 0 0,0-1 0,-1 1 0,1 0 0,-1-1 0,1 1 0,-1 0 0,0-1 0,0 1 0,-1-1 0,1 1 0,-1 0 0,1 0 0,-1-1 0,0 1 0,-2-4 0,3 6 0,-1 1 0,1-1 0,0 1 0,0 0 0,0-1 0,-1 1 0,1-1 0,0 1 0,-1 0 0,1-1 0,0 1 0,0 0 0,-1-1 0,1 1 0,-1 0 0,1 0 0,0-1 0,-1 1 0,1 0 0,-1 0 0,1 0 0,-1 0 0,1-1 0,0 1 0,-1 0 0,1 0 0,-1 0 0,1 0 0,-1 0 0,1 0 0,-1 0 0,1 0 0,-1 0 0,1 0 0,-1 1 0,0-1 0,-18 14 0,-11 23 0,29-35 0,-1 0 0,1 0 0,0 0 0,0 1 0,-1-1 0,2 0 0,-1 0 0,0 1 0,0-1 0,1 1 0,-1-1 0,1 1 0,0-1 0,0 1 0,0-1 0,0 5 0,0-7 0,1 0 0,-1 1 0,0-1 0,0 1 0,1-1 0,-1 1 0,0-1 0,1 0 0,-1 1 0,0-1 0,1 0 0,-1 1 0,0-1 0,1 0 0,-1 1 0,1-1 0,-1 0 0,0 0 0,1 0 0,-1 1 0,1-1 0,-1 0 0,1 0 0,-1 0 0,1 0 0,-1 0 0,1 0 0,-1 0 0,1 0 0,26-11 0,-19 6 0,0-1 0,0 0 0,-1-1 0,10-10 0,-15 15 0,0 0 0,0 0 0,-1 0 0,1 0 0,-1 0 0,0 0 0,1 0 0,-1 0 0,0-1 0,0 1 0,-1 0 0,1-1 0,0 1 0,-1-1 0,1 1 0,-1-1 0,0 1 0,0-1 0,0 1 0,0-1 0,0 1 0,-2-6 0,2 8 0,0 0 0,0-1 0,0 1 0,0-1 0,-1 1 0,1 0 0,0-1 0,0 1 0,0 0 0,-1-1 0,1 1 0,0-1 0,-1 1 0,1 0 0,0 0 0,-1-1 0,1 1 0,0 0 0,-1 0 0,1-1 0,0 1 0,-1 0 0,1 0 0,-1 0 0,1 0 0,0-1 0,-1 1 0,1 0 0,-1 0 0,1 0 0,-1 0 0,1 0 0,0 0 0,-1 0 0,1 0 0,-1 0 0,1 1 0,-1-1 0,-16 14 0,-8 23 0,24-35 0,0 1 0,0 0 0,0 0 0,0 0 0,0 0 0,0 0 0,1 0 0,0 0 0,-1 0 0,1 0 0,0 0 0,0 0 0,1 0 0,-1 0 0,1 0 0,-1 0 0,2 3 0,-1-4 0,0-1 0,0 0 0,0 0 0,0 0 0,0 0 0,0 0 0,0 0 0,0 0 0,0 0 0,0 0 0,0 0 0,1-1 0,-1 1 0,0-1 0,1 1 0,-1-1 0,0 1 0,1-1 0,-1 1 0,1-1 0,-1 0 0,1 0 0,-1 0 0,0 0 0,1 0 0,-1 0 0,1 0 0,-1-1 0,1 1 0,-1 0 0,0-1 0,1 1 0,-1-1 0,0 0 0,1 1 0,-1-1 0,0 0 0,2-1 0,1-1 0,0 1 0,1-1 0,-1-1 0,-1 1 0,1-1 0,0 1 0,-1-1 0,6-8 0,-7 10 0,-1 0 0,1-1 0,-1 1 0,1-1 0,-1 1 0,0-1 0,0 0 0,0 0 0,0 1 0,0-1 0,-1 0 0,1 0 0,-1 0 0,0 0 0,0 0 0,0-4 0,-6 5 0,-4 11 0,-9 18 0,15-22 0,2-1 0,-1 0 0,0 0 0,1 0 0,0 0 0,0 0 0,0 0 0,0 0 0,1 1 0,0-1 0,-2 7 0,3-10 0,0 0 0,0 0 0,0 0 0,0-1 0,1 1 0,-1 0 0,0 0 0,0 0 0,0-1 0,1 1 0,-1 0 0,0 0 0,1-1 0,-1 1 0,0 0 0,1-1 0,-1 1 0,1-1 0,-1 1 0,1 0 0,0-1 0,-1 1 0,1-1 0,0 1 0,1 0 0,0 0 0,0-1 0,0 1 0,1-1 0,-1 0 0,0 0 0,0 1 0,0-1 0,0-1 0,0 1 0,0 0 0,0 0 0,4-2 0,0 1 0,-1-1 0,1 0 0,-1-1 0,0 1 0,0-1 0,0 0 0,0 0 0,0 0 0,-1-1 0,1 1 0,-1-1 0,0 0 0,0-1 0,0 1 0,-1-1 0,0 1 0,0-1 0,0 0 0,0 0 0,-1-1 0,0 1 0,0 0 0,0-1 0,-1 1 0,1-1 0,0-10 0,-2 16 0,0 0 0,0-1 0,0 1 0,0 0 0,0-1 0,0 1 0,0-1 0,0 1 0,0 0 0,0-1 0,0 1 0,0 0 0,0-1 0,0 1 0,-1 0 0,1-1 0,0 1 0,0 0 0,0-1 0,0 1 0,-1 0 0,1-1 0,0 1 0,0 0 0,-1 0 0,1-1 0,0 1 0,-1 0 0,1 0 0,0-1 0,-1 1 0,1 0 0,0 0 0,-1 0 0,1 0 0,0 0 0,-1-1 0,-13 11 0,-12 25 0,24-31 0,-2 2 0,0-1 0,1 2 0,0-1 0,0 0 0,0 1 0,1-1 0,-2 8 0,4-13 0,0 0 0,0 0 0,-1 0 0,1 0 0,0 0 0,0 0 0,0 0 0,0 0 0,1 0 0,-1 0 0,0-1 0,0 1 0,1 0 0,-1 0 0,0 0 0,1 0 0,-1 0 0,1 0 0,-1 0 0,1 0 0,-1-1 0,2 2 0,-1-1 0,1-1 0,-1 1 0,1-1 0,-1 1 0,1-1 0,0 1 0,-1-1 0,1 0 0,-1 0 0,1 0 0,0 0 0,-1 0 0,1 0 0,-1-1 0,1 1 0,0 0 0,-1-1 0,1 1 0,1-2 0,3 0 0,-1-2 0,1 1 0,-1-1 0,0 0 0,0 0 0,0 0 0,0 0 0,-1-1 0,1 0 0,-1 0 0,-1 0 0,1-1 0,-1 1 0,0-1 0,0 0 0,0 0 0,-1 0 0,0 0 0,2-8 0,-4 14 0,0 0 0,0 0 0,-1 0 0,1 1 0,0-1 0,0 0 0,0 0 0,0 0 0,0 0 0,0 0 0,0 0 0,0 0 0,-1 0 0,1 0 0,0 0 0,0 0 0,0 0 0,0 0 0,0 0 0,-1 0 0,1 0 0,0 0 0,0 0 0,0 0 0,0 0 0,0 0 0,0 0 0,-1 0 0,1 0 0,0 0 0,0 0 0,0 0 0,0 0 0,0 0 0,0 0 0,-1 0 0,1 0 0,0 0 0,0 0 0,0 0 0,0 0 0,0-1 0,0 1 0,0 0 0,0 0 0,0 0 0,0 0 0,-1 0 0,1 0 0,0 0 0,0-1 0,0 1 0,0 0 0,0 0 0,0 0 0,0 0 0,0 0 0,0 0 0,0-1 0,0 1 0,0 0 0,0 0 0,0 0 0,0 0 0,0 0 0,0-1 0,0 1 0,0 0 0,1 0 0,-13 14 0,-9 18 0,18-25 0,-1 1 0,2 0 0,-1-1 0,1 1 0,-2 10 0,4-17 0,0 0 0,0 0 0,0 0 0,0-1 0,0 1 0,0 0 0,0 0 0,0 0 0,0 0 0,0 0 0,1 0 0,-1 0 0,0 0 0,1-1 0,-1 1 0,1 0 0,-1 0 0,1 0 0,-1-1 0,1 1 0,-1 0 0,2 1 0,-1-2 0,1 0 0,-1 1 0,1-1 0,-1 0 0,1 1 0,0-1 0,-1 0 0,1 0 0,-1 0 0,1 0 0,-1-1 0,1 1 0,-1 0 0,1-1 0,-1 1 0,1-1 0,-1 1 0,0-1 0,2-1 0,4-1 0,-1 0 0,1-1 0,-1 0 0,0 0 0,-1 0 0,1-1 0,-1 0 0,9-11 0,-11 13 0,-1 0 0,0 0 0,1 0 0,-2 0 0,1 0 0,0-1 0,0 1 0,-1-1 0,0 1 0,0-1 0,0 0 0,0 1 0,-1-1 0,1 0 0,-1 0 0,0 1 0,0-1 0,-1-5 0,-20 58 0,20-46 0,0-1 0,0 1 0,1-1 0,-1 1 0,1-1 0,-1 1 0,1-1 0,0 1 0,0 0 0,0-1 0,0 1 0,0-1 0,0 1 0,1-1 0,-1 1 0,1-1 0,0 1 0,2 4 0,-3-7 0,1 1 0,-1-1 0,1 1 0,-1-1 0,1 1 0,-1-1 0,1 1 0,-1-1 0,1 1 0,-1-1 0,1 0 0,0 1 0,-1-1 0,1 0 0,0 0 0,-1 1 0,1-1 0,0 0 0,-1 0 0,1 0 0,0 0 0,-1 0 0,1 0 0,0 0 0,0 0 0,2-1 0,-1 1 0,0-1 0,0 0 0,-1 0 0,1 0 0,0 0 0,0-1 0,0 1 0,-1 0 0,1-1 0,-1 1 0,3-3 0,32-42 0,-34 43 0,0 0 0,-1 0 0,1 0 0,0 0 0,-1-1 0,0 1 0,0-1 0,0 1 0,0-1 0,-1 1 0,1-1 0,-1 1 0,0-7 0,-24 56 0,22-40 0,1 0 0,-1 0 0,2 0 0,-1 0 0,1 0 0,-1 0 0,2 0 0,0 8 0,-1-13 0,0-1 0,0 1 0,0 0 0,0-1 0,1 1 0,-1-1 0,0 1 0,0-1 0,1 1 0,-1 0 0,0-1 0,0 1 0,1-1 0,-1 0 0,1 1 0,-1-1 0,0 1 0,1-1 0,-1 1 0,1-1 0,-1 0 0,1 1 0,-1-1 0,1 0 0,-1 0 0,1 1 0,0-1 0,-1 0 0,1 0 0,-1 0 0,2 0 0,0 0 0,0-1 0,0 0 0,0 0 0,0 1 0,0-1 0,-1-1 0,1 1 0,0 0 0,0 0 0,-1-1 0,1 1 0,-1-1 0,1 1 0,1-3 0,1-2 0,0 1 0,0-1 0,-1 0 0,0 0 0,0 0 0,0 0 0,-1-1 0,0 1 0,0-1 0,-1 1 0,1-1 0,-2 0 0,1 1 0,-1-9 0,-9 40 0,-4 12 0,13-36 0,-1 0 0,1 1 0,0-1 0,-1 0 0,1 1 0,0-1 0,0 1 0,0-1 0,1 0 0,-1 1 0,0-1 0,0 1 0,1-1 0,-1 0 0,1 1 0,-1-1 0,1 0 0,-1 0 0,1 1 0,0-1 0,1 2 0,-1-3 0,-1 1 0,0-1 0,1 0 0,0 1 0,-1-1 0,1 0 0,-1 1 0,1-1 0,-1 0 0,1 0 0,0 1 0,-1-1 0,1 0 0,-1 0 0,1 0 0,0 0 0,-1 0 0,1 0 0,-1 0 0,1 0 0,0 0 0,-1 0 0,1 0 0,0 0 0,-1-1 0,1 1 0,-1 0 0,2-1 0,17-16 0,11-28 0,-28 42 0,-2 3 0,13-24 0,-12 23 0,-1 0 0,1 0 0,0 0 0,-1 0 0,1 0 0,-1 0 0,0 0 0,1 0 0,-1 0 0,0 0 0,0 0 0,0 0 0,0 0 0,1 0 0,-1 0 0,-1-1 0,1 1 0,0 0 0,0 0 0,-1-1 0,0 2 0,0 1 0,0-1 0,0 1 0,0-1 0,0 1 0,0 0 0,0 0 0,1-1 0,-1 1 0,0 0 0,0 0 0,0 0 0,1 0 0,-1 0 0,1 0 0,-1 0 0,1 0 0,-1 0 0,0 2 0,-11 23 0,11-24 0,-13 61 0,14-61 0,0 0 0,0-1 0,0 1 0,0 0 0,0 0 0,0 0 0,0 0 0,1 0 0,-1 0 0,1 0 0,-1 0 0,2 3 0,-1-5 0,0 1 0,-1-1 0,1 1 0,0-1 0,-1 1 0,1-1 0,0 0 0,-1 1 0,1-1 0,0 0 0,0 1 0,-1-1 0,1 0 0,0 0 0,0 0 0,0 0 0,-1 0 0,1 0 0,0 0 0,0 0 0,0 0 0,-1 0 0,1 0 0,0 0 0,0-1 0,-1 1 0,1 0 0,0-1 0,0 1 0,-1 0 0,1-1 0,0 0 0,4-2 0,-1 0 0,0-1 0,0 1 0,0-1 0,0 0 0,-1 0 0,0-1 0,1 1 0,-2-1 0,1 1 0,0-1 0,-1 0 0,0 0 0,0 0 0,0 0 0,-1-1 0,0 1 0,0 0 0,0-1 0,-1 1 0,0-9 0,0 13 0,0 1 0,0 0 0,0 0 0,0 0 0,0-1 0,0 1 0,0 0 0,0 0 0,0 0 0,0-1 0,0 1 0,-1 0 0,1 0 0,0 0 0,0 0 0,0 0 0,0-1 0,0 1 0,-1 0 0,1 0 0,0 0 0,0 0 0,0 0 0,0 0 0,-1 0 0,1-1 0,0 1 0,0 0 0,0 0 0,-1 0 0,1 0 0,0 0 0,0 0 0,0 0 0,-1 0 0,1 0 0,0 0 0,0 0 0,0 0 0,-1 0 0,1 0 0,0 1 0,0-1 0,0 0 0,-1 0 0,1 0 0,0 0 0,0 0 0,0 0 0,0 0 0,0 1 0,-1-1 0,-11 14 0,-6 18 0,18-31 0,-11 34 0,10-34 0,1 0 0,0 0 0,-1-1 0,1 1 0,-1 0 0,1 0 0,0 0 0,0 0 0,0 1 0,0-1 0,-1 0 0,1 0 0,1 0 0,-1 0 0,0 0 0,0 0 0,0 0 0,0 0 0,1 0 0,-1 0 0,0 0 0,1 0 0,-1 0 0,1-1 0,-1 1 0,1 0 0,0 0 0,-1 0 0,2 0 0,-1-1 0,1-1 0,-1 0 0,0 0 0,1 0 0,-1 0 0,0 0 0,0 0 0,0 0 0,0 0 0,0 0 0,0 0 0,0-1 0,0 1 0,0 0 0,-1-1 0,1 1 0,-1-1 0,1 1 0,-1-1 0,1-2 0,10-34 0,-11 37 0,2-4 0,1 0 0,-1 0 0,1 1 0,0-1 0,0 0 0,0 1 0,1 0 0,-1 0 0,1 0 0,0 0 0,6-4 0,10-10 0,-11 12 0,-9 18 0,-12 27 0,8-30 0,4-9-6,-10 59 133,10-57-187,0 0 1,0 0 0,0 0-1,0 0 1,1 1-1,-1-1 1,1 0-1,-1 0 1,1 0-1,0 0 1,-1 0 0,1 0-1,0-1 1,0 1-1,1 0 1,-1 0-1,0-1 1,1 1 0,-1 0-1,1-1 1,-1 0-1,1 1 1,-1-1-1,4 2 1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08:24.01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 10 24575,'0'2'0,"-1"0"0,1 0 0,0 0 0,0 0 0,0 0 0,0 0 0,0 1 0,0-1 0,1 0 0,-1 0 0,1 0 0,0 0 0,-1 0 0,1 0 0,0 0 0,0 0 0,0 0 0,0-1 0,1 1 0,-1 0 0,0 0 0,1-1 0,-1 1 0,1-1 0,3 3 0,-5-4 0,1 1 0,0-1 0,-1 1 0,1 0 0,-1-1 0,1 0 0,0 1 0,0-1 0,-1 1 0,1-1 0,0 0 0,0 1 0,-1-1 0,1 0 0,0 0 0,0 0 0,0 0 0,0 1 0,-1-1 0,1 0 0,0 0 0,0-1 0,0 1 0,0 0 0,-1 0 0,1 0 0,0-1 0,0 1 0,-1 0 0,1-1 0,0 1 0,0 0 0,-1-1 0,2 0 0,23-28 0,-23 26 0,0-1 0,0 1 0,0 0 0,1 0 0,-1 1 0,1-1 0,0 0 0,0 1 0,0-1 0,6-2 0,-29 48 0,14-31 0,1 1 0,0 0 0,1 0 0,0 0 0,1 0 0,-2 21 0,2-20 0,3-11 0,-1 1 0,1-1 0,-1 0 0,0 0 0,0 0 0,0 0 0,-1 0 0,1 0 0,-1 0 0,1 0 0,-4 4 0,4-7 0,1 0 0,0 0 0,0 0 0,0 1 0,-1-1 0,1 0 0,0 0 0,0 0 0,-1 0 0,1 0 0,0 0 0,0 0 0,-1 1 0,1-1 0,0 0 0,0 0 0,-1 0 0,1 0 0,0 0 0,-1 0 0,1 0 0,0 0 0,0-1 0,-1 1 0,1 0 0,0 0 0,0 0 0,-1 0 0,1 0 0,0 0 0,0 0 0,0-1 0,-1 1 0,1 0 0,0 0 0,0 0 0,0 0 0,-1-1 0,1 1 0,0 0 0,0-1 0,-7-24 0,4 6 0,2 14 0,0 1 0,0-1 0,0 0 0,0 1 0,1-1 0,0 0 0,0 1 0,0-1 0,1 0 0,-1 0 0,1 1 0,1-1 0,-1 0 0,0 1 0,1 0 0,0-1 0,3-4 0,-5 9 0,0 0 0,1 0 0,-1 0 0,1 0 0,-1 0 0,0 0 0,1 0 0,-1 0 0,0 0 0,1 0 0,-1 0 0,1 0 0,-1 1 0,0-1 0,1 0 0,-1 0 0,0 0 0,1 0 0,-1 1 0,0-1 0,0 0 0,1 0 0,-1 1 0,0-1 0,0 0 0,1 1 0,-1-1 0,0 0 0,0 1 0,0-1 0,1 0 0,-1 1 0,0-1 0,0 0 0,0 1 0,0-1 0,0 0 0,0 1 0,0-1 0,0 1 0,0-1 0,0 0 0,0 1 0,8 27 0,-5-20 0,-3-5 0,1 0 0,1-1 0,-1 1 0,0-1 0,1 1 0,-1-1 0,1 1 0,0-1 0,0 0 0,0 0 0,0 0 0,0 0 0,0 0 0,0 0 0,1-1 0,-1 1 0,1-1 0,-1 1 0,1-1 0,-1 0 0,1 0 0,3 1 0,-1-2 0,-1 0 0,0 1 0,1-1 0,-1-1 0,1 1 0,-1-1 0,0 0 0,1 0 0,-1 0 0,0 0 0,0-1 0,1 1 0,4-4 0,-3 2 0,-1 0 0,1-1 0,-1 1 0,0-1 0,0 0 0,0-1 0,0 1 0,-1-1 0,1 0 0,-1 0 0,-1 0 0,1 0 0,-1-1 0,0 0 0,0 1 0,0-1 0,-1 0 0,0 0 0,0-1 0,1-8 0,-3 15 0,0-1 0,0 1 0,1-1 0,-1 1 0,0-1 0,0 1 0,0 0 0,0-1 0,0 1 0,0-1 0,-1 1 0,1-1 0,0 1 0,0-1 0,0 1 0,0-1 0,0 1 0,-1-1 0,1 1 0,0 0 0,0-1 0,-1 1 0,1-1 0,0 1 0,-1 0 0,1-1 0,0 1 0,-1 0 0,1 0 0,-1-1 0,1 1 0,0 0 0,-1 0 0,1-1 0,-1 1 0,1 0 0,-1 0 0,0 0 0,-18 9 0,-14 24 0,30-29 0,-24 40 0,26-41 0,-1 0 0,1-1 0,0 1 0,0-1 0,0 1 0,1 0 0,-1 0 0,1-1 0,-1 1 0,1 0 0,0 0 0,0 0 0,0 0 0,1-1 0,0 6 0,0-7 0,0 0 0,0 0 0,0 0 0,0 0 0,1 0 0,-1 0 0,0 0 0,1-1 0,-1 1 0,0 0 0,1-1 0,-1 1 0,1-1 0,-1 0 0,1 1 0,-1-1 0,1 0 0,-1 0 0,1 0 0,-1 0 0,1 0 0,-1 0 0,1 0 0,-1 0 0,1-1 0,-1 1 0,1-1 0,1 0 0,42-15 0,-40 12 0,0-1 0,0 1 0,0-1 0,-1 0 0,0 0 0,0 0 0,0-1 0,0 1 0,-1-1 0,0 0 0,0 0 0,3-12 0,-5 15 0,-1 1 0,1 0 0,-1 0 0,0 0 0,1 0 0,-1 0 0,0 0 0,0 0 0,-1 0 0,1-1 0,0 1 0,-1 0 0,1 0 0,-1 0 0,0 0 0,0 0 0,-1-3 0,0 3 0,1 1 0,-1-1 0,0 1 0,0-1 0,0 1 0,0 0 0,0 0 0,0 0 0,0 0 0,0 0 0,0 0 0,0 0 0,-1 1 0,1-1 0,0 1 0,0 0 0,-1-1 0,1 1 0,0 0 0,-3 1 0,0-1 0,0 0 0,1 1 0,-1 0 0,1 0 0,-1 0 0,1 0 0,-1 1 0,1 0 0,0 0 0,0 0 0,0 0 0,0 1 0,0-1 0,-6 6 0,8-6 0,0 0 0,0 0 0,0 0 0,0 1 0,1-1 0,-1 1 0,1-1 0,-1 1 0,1-1 0,0 1 0,0 0 0,0-1 0,0 1 0,0 0 0,1 0 0,0 0 0,-1 0 0,1 0 0,0 0 0,0 0 0,0 0 0,1-1 0,-1 1 0,2 6 0,0-7 0,-1 1 0,1-1 0,0 0 0,0 1 0,-1-1 0,2 0 0,-1 0 0,0 0 0,0 0 0,1-1 0,-1 1 0,0-1 0,1 1 0,0-1 0,-1 0 0,1 0 0,0 0 0,0 0 0,-1 0 0,1-1 0,0 0 0,3 1 0,69 3 0,-70-4 0,0 0 0,1-1 0,-1 0 0,0 0 0,0 0 0,0-1 0,0 1 0,0-1 0,0-1 0,0 1 0,7-6 0,-10 7 0,0 0 0,-1 0 0,1 0 0,-1 0 0,1-1 0,-1 1 0,1 0 0,-1-1 0,0 1 0,0-1 0,1 0 0,-1 1 0,0-1 0,-1 0 0,1 0 0,0 0 0,0 0 0,-1 1 0,1-1 0,-1 0 0,0 0 0,0 0 0,1 0 0,-1 0 0,0 0 0,-1 0 0,1 0 0,0 0 0,0 0 0,-2-4 0,1 5 0,0 0 0,0 0 0,0 0 0,0 0 0,0 0 0,-1 0 0,1 0 0,0 0 0,-1 1 0,1-1 0,0 0 0,-1 1 0,1-1 0,-1 1 0,1 0 0,-1-1 0,1 1 0,-1 0 0,1 0 0,-1 0 0,1 0 0,-1 0 0,1 0 0,-1 1 0,1-1 0,-1 0 0,1 1 0,0-1 0,-1 1 0,-1 0 0,-3 1 0,0 0 0,1 0 0,-1 1 0,1-1 0,-1 1 0,-6 6 0,7-5 0,1 0 0,0 0 0,1 0 0,-1 1 0,1 0 0,0 0 0,0 0 0,1 0 0,-1 0 0,1 0 0,-2 8 0,4-12 0,-1 0 0,1 1 0,0-1 0,0 1 0,0-1 0,0 0 0,0 1 0,0-1 0,0 1 0,1-1 0,-1 0 0,0 1 0,1-1 0,-1 0 0,1 1 0,-1-1 0,1 0 0,0 0 0,1 3 0,0-3 0,0 0 0,-1 0 0,1 1 0,0-1 0,0 0 0,0 0 0,0-1 0,0 1 0,0 0 0,0-1 0,1 1 0,-1-1 0,0 0 0,0 1 0,0-1 0,5-1 0,6 2 0,0-2 0,0 0 0,0-1 0,0 0 0,-1 0 0,18-7 0,-27 8 0,0 0 0,0-1 0,0 1 0,0 0 0,0-1 0,-1 0 0,1 0 0,0 0 0,-1 0 0,0 0 0,1 0 0,-1-1 0,0 1 0,0-1 0,0 0 0,-1 1 0,1-1 0,-1 0 0,1 0 0,-1 0 0,0 0 0,0 0 0,0 0 0,0-1 0,-1 1 0,0 0 0,1 0 0,-1-1 0,0 1 0,-1-6 0,0 7 0,0 0 0,0 0 0,0 0 0,-1 0 0,1 0 0,0 1 0,-1-1 0,1 0 0,-1 1 0,0 0 0,1-1 0,-1 1 0,0 0 0,0 0 0,0 0 0,0 0 0,0 0 0,0 0 0,0 0 0,0 1 0,0-1 0,0 1 0,-1-1 0,1 1 0,0 0 0,-3 0 0,-4-1 0,0 0 0,0 1 0,0 0 0,0 1 0,-12 1 0,16 0 0,0 0 0,0 0 0,1 0 0,-1 1 0,0-1 0,1 1 0,0 0 0,-1 0 0,1 1 0,1 0 0,-1-1 0,0 1 0,1 0 0,-6 9 0,8-12 0,1 1 0,-1-1 0,0 0 0,1 1 0,-1-1 0,1 0 0,-1 1 0,1-1 0,0 1 0,0-1 0,-1 1 0,1-1 0,0 1 0,0-1 0,1 1 0,-1-1 0,0 1 0,0-1 0,1 1 0,-1-1 0,2 2 0,-1-1 0,1 0 0,-1 0 0,1-1 0,0 1 0,-1-1 0,1 1 0,0-1 0,0 0 0,0 0 0,0 0 0,1 0 0,-1 0 0,0 0 0,0-1 0,0 1 0,1-1 0,-1 1 0,4-1 0,4 2 0,17 2 0,0-1 0,34-1 0,-56-1 0,1-1 0,-1-1 0,0 1 0,1-1 0,-1 0 0,0 0 0,0 0 0,0-1 0,0 0 0,0 0 0,0 0 0,0 0 0,0-1 0,-1 0 0,1 0 0,-1 0 0,0-1 0,6-5 0,-9 8 0,0-1 0,0 1 0,-1 0 0,1 0 0,0-1 0,-1 1 0,1 0 0,0-1 0,-1 1 0,0-1 0,1 1 0,-1-1 0,0 1 0,0-1 0,0 1 0,0-1 0,0 1 0,0-1 0,0 1 0,0-1 0,-1 1 0,1-1 0,0 1 0,-1-1 0,1 1 0,-1 0 0,-1-2 0,0 0 0,0 0 0,-1 1 0,1-1 0,-1 1 0,0-1 0,1 1 0,-1 0 0,0 0 0,0 1 0,-1-1 0,-4-2 0,2 2 0,1 0 0,-1 0 0,0 0 0,0 1 0,1 0 0,-1 0 0,0 0 0,0 1 0,0-1 0,0 2 0,0-1 0,0 1 0,0-1 0,-9 4 0,13-3 0,0 0 0,-1 0 0,1 0 0,0 0 0,0 1 0,0-1 0,0 1 0,1 0 0,-1-1 0,0 1 0,1 0 0,-1 0 0,1 0 0,-1 0 0,1 0 0,0 0 0,0 0 0,0 1 0,0-1 0,0 0 0,1 1 0,-1-1 0,1 1 0,-1-1 0,1 0 0,0 1 0,0 3 0,1-4 0,0 0 0,0 0 0,0 0 0,0 0 0,0 0 0,1 0 0,-1 0 0,0 0 0,1 0 0,-1-1 0,1 1 0,0-1 0,0 1 0,0-1 0,-1 0 0,1 1 0,0-1 0,1 0 0,-1 0 0,0-1 0,0 1 0,0 0 0,0-1 0,1 1 0,-1-1 0,0 0 0,1 0 0,-1 1 0,4-2 0,6 2 0,0-2 0,0 1 0,23-5 0,-33 4 0,0 1 0,0-1 0,0 1 0,0-1 0,0 0 0,-1 0 0,1 0 0,0 0 0,0 0 0,-1 0 0,1 0 0,-1-1 0,1 1 0,1-3 0,-2 3 0,-1 0 0,0 0 0,1 0 0,-1-1 0,0 1 0,1 0 0,-1 0 0,0-1 0,0 1 0,0 0 0,0 0 0,0-1 0,0 1 0,-1 0 0,1 0 0,0-1 0,-1 1 0,1 0 0,-1 0 0,1 0 0,-1 0 0,1-1 0,-1 1 0,0 0 0,-1-1 0,1 0-68,0 1 0,0-1-1,0 1 1,0 0 0,0 0 0,0 0-1,-1-1 1,1 1 0,0 0 0,-1 1-1,1-1 1,-1 0 0,1 0 0,-1 0-1,1 1 1,-1-1 0,1 1 0,-1-1-1,-1 1 1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08:25.1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167 11 24575,'-14'-1'0,"-1"1"0,1 0 0,0 1 0,0 1 0,0 0 0,0 1 0,0 1 0,0 0 0,-22 10 0,36-14 0,-1 0 0,1 0 0,0 0 0,0 0 0,0 0 0,0 0 0,0 0 0,0 0 0,-1 0 0,1 0 0,0 0 0,0 0 0,0 1 0,0-1 0,0 0 0,0 0 0,0 0 0,0 0 0,-1 0 0,1 0 0,0 0 0,0 0 0,0 0 0,0 1 0,0-1 0,0 0 0,0 0 0,0 0 0,0 0 0,0 0 0,0 0 0,0 1 0,0-1 0,0 0 0,0 0 0,0 0 0,0 0 0,0 0 0,0 0 0,0 1 0,0-1 0,0 0 0,0 0 0,0 0 0,0 0 0,0 0 0,0 0 0,0 0 0,0 1 0,0-1 0,1 0 0,-1 0 0,0 0 0,0 0 0,0 0 0,0 0 0,0 0 0,0 0 0,0 0 0,0 0 0,1 1 0,-1-1 0,0 0 0,0 0 0,15 3 0,14-1 0,4-1 0,-24 0 0,0 0 0,0-1 0,0 0 0,-1-1 0,1 0 0,0 0 0,0-1 0,-1 0 0,10-4 0,-18 6 0,0 0 0,0 0 0,0 0 0,-1 0 0,1 0 0,0 0 0,0 0 0,0 0 0,0 0 0,0 0 0,-1 0 0,1 0 0,0 0 0,0 0 0,0-1 0,0 1 0,0 0 0,-1 0 0,1 0 0,0 0 0,0 0 0,0 0 0,0-1 0,0 1 0,0 0 0,0 0 0,0 0 0,0 0 0,0-1 0,0 1 0,0 0 0,0 0 0,-1 0 0,1 0 0,0-1 0,0 1 0,1 0 0,-1 0 0,0 0 0,0 0 0,0-1 0,0 1 0,0 0 0,0 0 0,0 0 0,0 0 0,0 0 0,0-1 0,-22 8 0,18-3 0,1 0 0,0 0 0,0 1 0,0-1 0,0 1 0,1 0 0,0 0 0,0 0 0,0 0 0,-1 9 0,2-12 0,1-1 0,0 0 0,0 0 0,0 1 0,-1-1 0,1 0 0,1 0 0,-1 1 0,0-1 0,0 0 0,0 0 0,1 0 0,-1 1 0,0-1 0,1 0 0,-1 0 0,1 0 0,0 0 0,1 2 0,-1-2 0,0 0 0,0-1 0,1 1 0,-1-1 0,0 1 0,1-1 0,-1 0 0,0 0 0,1 1 0,-1-1 0,0 0 0,1 0 0,-1 0 0,1 0 0,-1 0 0,0-1 0,1 1 0,-1 0 0,0-1 0,1 1 0,-1-1 0,2-1 0,1 1 0,-1-1 0,0 1 0,0-1 0,0 0 0,0 0 0,0 0 0,0-1 0,-1 1 0,1-1 0,-1 0 0,0 1 0,0-1 0,0 0 0,0 0 0,0 0 0,0-1 0,-1 1 0,3-7 0,-2 4 0,-1-1 0,1 0 0,-1 1 0,-1-1 0,1 0 0,-1 0 0,0 0 0,-2-13 0,-5 71 0,3-30 0,3-18 0,0 0 0,0 0 0,1 0 0,-1 0 0,1 1 0,-1-1 0,1 0 0,0 0 0,0 1 0,1-1 0,-1 0 0,1 0 0,-1 0 0,1 0 0,0 1 0,0-1 0,2 3 0,4-5 0,-2-12 0,0-21 0,-4 26 0,2-54-1365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05:28.33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62 0 24120,'-62'20'0,"186"-20"0,-186-20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08:27.1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24575,'2'4'0,"0"0"0,-1 1 0,1-1 0,-1 1 0,1 0 0,-1-1 0,-1 1 0,1 8 0,0-9 0,0 12 0,-1-10 0,0-1 0,1 1 0,0-1 0,0 0 0,0 1 0,0-1 0,3 7 0,11-51 0,-9 14 0,0 0 0,-4 53 0,-2 12 0,-1 16 0,1-45 0,1-22 0,3-37 0,-2 9 0,-1 31 0,-1 12 0,4 54 0,-4-54 0,1 0 0,-1 0 0,1-1 0,0 1 0,0 0 0,1-1 0,-1 1 0,1 0 0,0-1 0,0 0 0,0 1 0,4 4 0,-3-13 0,-1 0 0,0 0 0,0 0 0,-1 0 0,0-1 0,1 1 0,-2 0 0,1-9 0,-1-11 0,-1 21 0,0-1 0,1 1 0,0-1 0,0 0 0,0 1 0,0-1 0,1 0 0,-1 1 0,1-1 0,1 1 0,-1 0 0,0-1 0,1 1 0,3-7 0,-2 57 0,-4-37-124,1 0 0,0 0 0,1 0 0,0 0 0,0 0 0,1-1-1,0 1 1,1-1 0,0 1 0,7 14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08:32.40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109 3 24575,'-40'0'0,"12"-1"0,26 0 0,0 1 0,-1 0 0,1-1 0,0 1 0,-1 0 0,1 0 0,-1 1 0,1-1 0,0 1 0,-1-1 0,-3 2 0,5-1 0,0 1 0,0-1 0,0 0 0,1 0 0,-1 1 0,0-1 0,1 0 0,-1 1 0,1-1 0,-1 1 0,1-1 0,0 0 0,0 1 0,0-1 0,0 1 0,0-1 0,0 1 0,0-1 0,0 1 0,0-1 0,1 1 0,-1-1 0,1 0 0,-1 1 0,2 1 0,-1 1 0,10 28 0,-5-37 0,2-17 0,1 3 0,-3 32 0,-3 40 0,-3-48 0,3 22 0,1-47 0,-4 20 0,0-1 0,1 1 0,-1 0 0,0-1 0,0 1 0,0-1 0,0 1 0,0-1 0,0 1 0,1-1 0,-1 1 0,0-1 0,-1 1 0,1-1 0,0 1 0,0-1 0,0 1 0,0-1 0,0 1 0,0-1 0,-1 1 0,1-1 0,0 1 0,0-1 0,-1 1 0,1 0 0,0-1 0,0 1 0,-1-1 0,1 1 0,-1 0 0,1-1 0,0 1 0,-1 0 0,1 0 0,-1-1 0,-11 16 0,10-12 0,1 0 0,-1-1 0,1 1 0,-1 0 0,1 0 0,0 1 0,1-1 0,-1 0 0,0 0 0,1 0 0,0 7 0,4-10-1365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08:36.89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35 0 24575,'-10'64'0,"7"-51"0,1-1 0,0 1 0,-1 18 0,3-30 0,0 0 0,0 0 0,-1 1 0,1-1 0,0 0 0,0 0 0,1 1 0,-1-1 0,0 0 0,0 0 0,0 0 0,1 1 0,-1-1 0,1 0 0,-1 0 0,1 0 0,0 0 0,-1 0 0,1 0 0,0 0 0,-1 0 0,1 0 0,0 0 0,0 0 0,2 1 0,-2-2 0,0 0 0,0 0 0,1 0 0,-1 0 0,0 0 0,1-1 0,-1 1 0,0 0 0,0-1 0,0 1 0,1-1 0,-1 1 0,0-1 0,0 0 0,0 0 0,0 1 0,0-1 0,0 0 0,1-1 0,3-3 0,0 0 0,-1 0 0,1 0 0,-1 0 0,0-1 0,-1 0 0,0 0 0,6-11 0,-9 15 0,0 1 0,1 0 0,-1-1 0,0 1 0,1 0 0,-1-1 0,0 1 0,0 0 0,0-1 0,0 1 0,0 0 0,-1-1 0,1 1 0,0 0 0,-1-1 0,1 1 0,0 0 0,-1 0 0,0-1 0,0-1 0,0 3 0,0-1 0,0 0 0,0 1 0,0-1 0,0 1 0,1 0 0,-1-1 0,0 1 0,0 0 0,0-1 0,0 1 0,0 0 0,0 0 0,0 0 0,0 0 0,0 0 0,0 0 0,0 0 0,0 0 0,-2 1 0,-1 0 0,0 0 0,1 0 0,-1 1 0,1-1 0,0 1 0,-1 0 0,1 0 0,0 0 0,0 0 0,0 0 0,0 1 0,0 0 0,-3 4 0,3-3 0,1 0 0,0 0 0,0 0 0,0 0 0,0 0 0,1 0 0,0 1 0,0-1 0,0 1 0,-1 7 0,2-10 0,0-1 0,0 1 0,1 0 0,-1-1 0,0 1 0,1-1 0,-1 1 0,1-1 0,-1 1 0,1-1 0,0 1 0,0-1 0,-1 1 0,1-1 0,0 0 0,0 1 0,0-1 0,1 0 0,-1 0 0,0 0 0,0 0 0,1 0 0,-1 0 0,0 0 0,1 0 0,-1-1 0,1 1 0,-1 0 0,1-1 0,0 0 0,1 1 0,5 0 0,-1 0 0,1 0 0,0-1 0,-1-1 0,1 1 0,0-1 0,-1 0 0,1-1 0,-1 0 0,1 0 0,-1 0 0,0-1 0,0 0 0,0-1 0,10-6 0,-14 8 0,1 0 0,-1 0 0,0 0 0,0-1 0,0 1 0,0-1 0,0 0 0,0 0 0,-1 0 0,1 0 0,-1 0 0,0-1 0,0 1 0,0-1 0,0 1 0,-1-1 0,1 0 0,-1 0 0,0 0 0,0 0 0,-1 1 0,1-1 0,-1 0 0,0 0 0,0 0 0,0 0 0,0 0 0,-1 0 0,0 0 0,1 0 0,-3-5 0,2 8 0,1 0 0,0 0 0,-1 0 0,0 0 0,1 0 0,-1 0 0,1 0 0,-1 0 0,0 0 0,0 0 0,0 1 0,1-1 0,-1 0 0,0 0 0,0 1 0,0-1 0,0 1 0,0-1 0,0 1 0,0-1 0,0 1 0,0 0 0,-1 0 0,-1-1 0,0 1 0,0 0 0,0 0 0,1 1 0,-1-1 0,0 1 0,0-1 0,0 1 0,0 0 0,-4 2 0,-1 1 0,0 0 0,1 1 0,-1 0 0,1 0 0,-10 9 0,15-12 0,0 0 0,-1 1 0,1-1 0,0 0 0,0 1 0,1-1 0,-1 1 0,0-1 0,1 1 0,0 0 0,-1 0 0,1 0 0,0 0 0,1 0 0,-1 0 0,0 0 0,1 3 0,0-5 0,0 0 0,0 0 0,0 0 0,1 0 0,-1 0 0,1 0 0,-1 0 0,1 0 0,-1 0 0,1 0 0,-1 0 0,1-1 0,0 1 0,0 0 0,-1 0 0,1-1 0,0 1 0,0 0 0,1 0 0,32 8 0,-17-7 0,-1-2 0,0 0 0,0-1 0,21-3 0,-33 4 0,-1-1 0,1 1 0,0-1 0,-1 0 0,1 0 0,-1 0 0,1-1 0,-1 1 0,0-1 0,0 0 0,1 0 0,-1 0 0,0 0 0,-1-1 0,1 1 0,0-1 0,-1 1 0,1-1 0,-1 0 0,0 0 0,0 0 0,0-1 0,0 1 0,-1 0 0,2-4 0,-2 5 0,-1 1 0,1-1 0,-1 1 0,0-1 0,1 1 0,-1-1 0,0 0 0,0 1 0,0-1 0,0 1 0,0-1 0,0 1 0,-1-1 0,1 1 0,-1-1 0,1 1 0,-1-1 0,1 1 0,-1-1 0,0 1 0,1 0 0,-1-1 0,0 1 0,0 0 0,0 0 0,0 0 0,0-1 0,0 1 0,-3-1 0,2 1 0,-1 0 0,0 0 0,1 1 0,-1-1 0,0 1 0,1-1 0,-1 1 0,0 0 0,0 0 0,1 0 0,-1 0 0,0 1 0,0-1 0,1 1 0,-5 1 0,3-1 0,0 1 0,0 0 0,-1-1 0,1 2 0,0-1 0,1 0 0,-1 1 0,0 0 0,-6 5 0,9-6 0,0-1 0,0 0 0,0 0 0,0 1 0,0-1 0,0 0 0,0 1 0,0-1 0,1 1 0,-1-1 0,1 1 0,-1 0 0,1-1 0,-1 1 0,1 0 0,0-1 0,0 1 0,0-1 0,0 1 0,0 0 0,0-1 0,0 1 0,1 0 0,-1-1 0,1 4 0,1-3 0,0 1 0,1-1 0,-1 1 0,0-1 0,1 0 0,-1 0 0,1 0 0,0 0 0,0-1 0,-1 1 0,1-1 0,0 1 0,1-1 0,-1 0 0,0 0 0,0 0 0,0-1 0,1 1 0,2-1 0,66 5 0,-70-5 0,0 0 0,1-1 0,-1 1 0,0 0 0,0-1 0,0 0 0,1 1 0,-1-1 0,0 0 0,0 0 0,0 0 0,0 0 0,0-1 0,-1 1 0,1 0 0,0-1 0,0 0 0,-1 1 0,1-1 0,-1 0 0,0 0 0,1 1 0,-1-1 0,0 0 0,0 0 0,0-1 0,0 1 0,-1 0 0,1 0 0,-1 0 0,1-5 0,0 5 0,-1 1 0,0-1 0,0 0 0,0 0 0,0 1 0,-1-1 0,1 0 0,0 0 0,-1 1 0,1-1 0,-1 0 0,0 1 0,1-1 0,-1 1 0,0-1 0,0 1 0,0-1 0,0 1 0,0-1 0,0 1 0,-1 0 0,1 0 0,0-1 0,-1 1 0,1 0 0,-1 0 0,1 0 0,-1 1 0,1-1 0,-1 0 0,0 1 0,1-1 0,-1 1 0,0-1 0,0 1 0,1 0 0,-1 0 0,0-1 0,0 1 0,-2 1 0,0-1 0,0 1 0,0 0 0,0 0 0,0 0 0,0 0 0,0 1 0,1-1 0,-1 1 0,0 0 0,1 0 0,0 1 0,-1-1 0,-4 6 0,6-7 0,1 0 0,-1 0 0,1 1 0,0-1 0,0 0 0,0 1 0,0-1 0,0 1 0,0-1 0,0 1 0,0 0 0,1-1 0,-1 1 0,1 0 0,-1 0 0,1-1 0,-1 1 0,1 0 0,0 0 0,0 0 0,0 0 0,0-1 0,0 1 0,1 0 0,-1 0 0,0 0 0,1-1 0,-1 1 0,1 0 0,0-1 0,0 1 0,-1 0 0,3 1 0,-1-1 0,0 0 0,1 0 0,0 0 0,-1-1 0,1 1 0,0-1 0,0 1 0,0-1 0,0 0 0,0 0 0,0 0 0,0-1 0,0 1 0,0-1 0,0 0 0,6 0 0,56-2 0,-58 1 0,-4 0 0,0 0 0,0 1 0,-1-1 0,1-1 0,0 1 0,0 0 0,-1-1 0,1 1 0,-1-1 0,1 0 0,-1 0 0,0 0 0,1 0 0,-1 0 0,0-1 0,-1 1 0,1-1 0,0 1 0,-1-1 0,1 0 0,1-4 0,-2 5 0,0 0 0,-1 1 0,1-1 0,0 0 0,-1 1 0,0-1 0,1 0 0,-1 0 0,0 1 0,0-1 0,0 0 0,0 0 0,0 0 0,0 1 0,-1-1 0,1 0 0,-1 0 0,1 1 0,-1-1 0,1 0 0,-1 1 0,0-1 0,0 1 0,0-1 0,0 1 0,0-1 0,0 1 0,0 0 0,-1-1 0,1 1 0,0 0 0,-1 0 0,1 0 0,-1 0 0,1 0 0,-1 0 0,-2 0 0,1-1 0,1 1 0,-1 0 0,0 1 0,1-1 0,-1 0 0,0 1 0,0-1 0,0 1 0,0 0 0,1 0 0,-1 0 0,0 1 0,0-1 0,0 1 0,1-1 0,-1 1 0,0 0 0,0 0 0,1 0 0,-1 0 0,1 1 0,-1-1 0,1 1 0,0-1 0,-1 1 0,1 0 0,0 0 0,0 0 0,0 0 0,0 0 0,1 0 0,-1 1 0,1-1 0,-1 1 0,1-1 0,0 1 0,0-1 0,0 1 0,0 0 0,0 0 0,1-1 0,-1 1 0,1 0 0,0 0 0,-1 0 0,2 0 0,-1-1 0,0 1 0,0 0 0,1 0 0,0 0 0,1 4 0,-1-5 0,-1 0 0,1-1 0,0 1 0,0-1 0,0 1 0,0 0 0,0-1 0,0 0 0,0 1 0,1-1 0,-1 0 0,0 0 0,1 1 0,-1-1 0,1 0 0,-1-1 0,1 1 0,-1 0 0,1 0 0,0-1 0,0 1 0,-1-1 0,1 1 0,0-1 0,0 0 0,-1 1 0,1-1 0,0 0 0,0 0 0,0 0 0,0-1 0,-1 1 0,3-1 0,2 0 0,-1 0 0,0 0 0,0 0 0,0-1 0,0 0 0,0 0 0,0 0 0,-1 0 0,1-1 0,5-4 0,-6 3 0,-1 1 0,0-1 0,0 0 0,-1 0 0,1 0 0,-1-1 0,3-7 0,-4 11 0,0-1 0,0 0 0,-1 1 0,1-1 0,-1 0 0,1 0 0,-1 1 0,0-1 0,1 0 0,-1 0 0,0 0 0,0 1 0,-1-1 0,1 0 0,0 0 0,0 0 0,-1 1 0,1-1 0,-1 0 0,0 1 0,1-1 0,-1 0 0,-2-2 0,3 4 0,0 0 0,-1 0 0,1-1 0,0 1 0,0 0 0,-1 0 0,1 0 0,0-1 0,-1 1 0,1 0 0,0 0 0,-1 0 0,1 0 0,0 0 0,-1 0 0,1 0 0,0 0 0,-1 0 0,1 0 0,0 0 0,-1 0 0,1 0 0,0 0 0,-1 0 0,1 0 0,0 0 0,-1 0 0,1 1 0,0-1 0,-1 0 0,1 0 0,0 0 0,-1 0 0,1 1 0,-1-1 0,-10 16 0,-3 16 0,13-30 0,0-1 0,1 1 0,-1-1 0,1 1 0,-1 0 0,1-1 0,0 1 0,0-1 0,-1 1 0,1 0 0,0-1 0,1 1 0,-1 0 0,0-1 0,0 1 0,1 0 0,-1-1 0,1 1 0,-1-1 0,1 1 0,0-1 0,-1 1 0,1-1 0,0 1 0,0-1 0,0 0 0,0 1 0,1-1 0,-1 0 0,0 0 0,0 0 0,1 0 0,-1 0 0,0 0 0,1 0 0,-1-1 0,1 1 0,-1 0 0,1-1 0,0 1 0,-1-1 0,1 0 0,0 1 0,-1-1 0,1 0 0,-1 0 0,4 0 0,-2 0 0,1 0 0,-1 0 0,1 0 0,-1-1 0,1 1 0,-1-1 0,1 0 0,-1 0 0,1 0 0,-1-1 0,0 1 0,0-1 0,0 1 0,0-1 0,0 0 0,0 0 0,0-1 0,-1 1 0,1 0 0,-1-1 0,1 0 0,2-4 0,2-20 0,-7 26 0,0 0 0,0 0 0,0-1 0,0 1 0,0 0 0,0 0 0,0 0 0,1-1 0,-1 1 0,0 0 0,1 0 0,-1 0 0,1 0 0,-1 0 0,1 0 0,0 0 0,-1 0 0,1 0 0,0 0 0,0 0 0,0 0 0,-1 0 0,1 0 0,0 1 0,0-1 0,0 0 0,0 1 0,0-1 0,1 1 0,-1-1 0,0 1 0,0-1 0,0 1 0,0 0 0,1 0 0,1-1 0,0 1 0,0-1 0,0 0 0,-1 0 0,1 0 0,0-1 0,-1 1 0,1 0 0,-1-1 0,1 0 0,-1 0 0,3-2 0,-4 2 0,1 1 0,0-1 0,-1 1 0,1 0 0,0-1 0,0 1 0,0 0 0,0 0 0,0 0 0,0 0 0,0 1 0,0-1 0,0 1 0,0-1 0,3 0 0,-5 5 0,-1-1 0,1 0 0,-1 0 0,0 0 0,0 0 0,0 0 0,0 0 0,-1 0 0,1 0 0,-3 3 0,-1 3 0,4-6 0,0 1 0,0-1 0,0 1 0,0-1 0,0 1 0,1 0 0,0-1 0,-1 1 0,1 0 0,1-1 0,-1 1 0,0-1 0,2 6 0,0-5 0,1 1 0,0 0 0,0-1 0,0 1 0,0-1 0,1 0 0,-1 0 0,7 4 0,-10-8 0,0 1 0,1-1 0,-1 0 0,0 0 0,0 0 0,1 0 0,-1 1 0,0-1 0,0 0 0,0 0 0,1 1 0,-1-1 0,0 0 0,0 0 0,0 1 0,0-1 0,0 0 0,1 0 0,-1 1 0,0-1 0,0 0 0,0 1 0,0-1 0,0 0 0,0 1 0,0-1 0,0 0 0,0 0 0,0 1 0,0-1 0,0 0 0,0 1 0,0-1 0,-1 0 0,1 0 0,0 1 0,0-1 0,0 0 0,0 1 0,0-1 0,-1 0 0,1 0 0,0 1 0,-18 4 0,-27-4 0,41-1 0,-55-7-1365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08:47.80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134 9 24575,'-1'-1'0,"1"1"0,-1-1 0,1 0 0,-1 1 0,0-1 0,0 1 0,1-1 0,-1 0 0,0 1 0,0 0 0,0-1 0,0 1 0,0 0 0,0-1 0,1 1 0,-1 0 0,0 0 0,0 0 0,0 0 0,0 0 0,0 0 0,0 0 0,0 0 0,0 0 0,0 0 0,0 0 0,-1 1 0,-29 3 0,-3-1 0,31-3 0,0 0 0,1 0 0,-1 0 0,0 0 0,1 1 0,-1-1 0,0 1 0,1-1 0,-1 1 0,-2 1 0,4-1 0,0 0 0,0 0 0,0 0 0,0 1 0,0-1 0,0 0 0,1 0 0,-1 1 0,0-1 0,1 0 0,-1 1 0,1-1 0,-1 1 0,1-1 0,0 1 0,-1-1 0,1 1 0,0-1 0,0 1 0,0-1 0,0 1 0,0-1 0,1 2 0,7 104 0,-8-106 0,0 1 0,0-1 0,0 0 0,0 1 0,0-1 0,0 0 0,0 1 0,1-1 0,-1 0 0,1 1 0,-1-1 0,1 0 0,-1 0 0,1 0 0,0 1 0,-1-1 0,1 0 0,0 0 0,0 0 0,0 0 0,0 0 0,0 0 0,2 0 0,-2 0 0,0-1 0,1 0 0,-1 0 0,0 0 0,1 0 0,-1 0 0,1 0 0,-1 0 0,0-1 0,1 1 0,-1-1 0,0 1 0,1-1 0,-1 1 0,0-1 0,0 1 0,1-1 0,0-1 0,10-7 0,-1-1 0,0 1 0,14-18 0,-15 16 0,6-7 0,-13 13 0,0 1 0,0 0 0,0 0 0,1 1 0,0-1 0,7-5 0,-10 14 0,-1-1 0,1 1 0,-1-1 0,-1 1 0,1-1 0,0 1 0,-3 6 0,-3 40 0,6-48 0,0 1 0,0-1 0,0 1 0,0-1 0,0 1 0,1-1 0,0 0 0,-1 1 0,1-1 0,1 0 0,-1 1 0,2 2 0,-2-5 0,0 0 0,1-1 0,-1 1 0,0 0 0,1-1 0,-1 0 0,0 1 0,1-1 0,-1 0 0,0 0 0,1 0 0,-1 1 0,1-1 0,-1-1 0,0 1 0,1 0 0,-1 0 0,0-1 0,1 1 0,-1 0 0,0-1 0,1 1 0,-1-1 0,0 0 0,0 1 0,1-1 0,-1 0 0,0 0 0,0 0 0,1-1 0,40-34 0,-36 30 0,-1 1 0,0-1 0,-1 0 0,0 0 0,1-1 0,4-11 0,-8 17 0,-1 0 0,1 0 0,-1 0 0,1 0 0,-1 0 0,0 0 0,0 0 0,1 0 0,-1 0 0,0 0 0,0-1 0,0 1 0,0 0 0,0 0 0,-1 0 0,1 0 0,0 0 0,0 0 0,-1-1 0,0 1 0,0 0 0,0 1 0,0-1 0,0 1 0,1-1 0,-1 1 0,0-1 0,0 1 0,0 0 0,-1 0 0,1-1 0,0 1 0,0 0 0,0 0 0,0 0 0,0 0 0,0 0 0,0 0 0,0 0 0,0 1 0,0-1 0,0 0 0,0 1 0,0-1 0,-1 1 0,0 0 0,0 0 0,0 0 0,0 0 0,0 0 0,1 0 0,-1 0 0,0 1 0,1-1 0,-1 1 0,1-1 0,-1 1 0,1 0 0,0-1 0,0 1 0,0 0 0,0 0 0,0 0 0,0 0 0,0 0 0,1 0 0,-1 0 0,0 0 0,1 0 0,0 0 0,0 0 0,0 0 0,0 1 0,0-1 0,0 0 0,1 3 0,-1-3 0,0 0 0,0 0 0,0 1 0,1-1 0,-1 0 0,1 0 0,0 0 0,-1 0 0,1 0 0,0 0 0,0 0 0,0 0 0,1 0 0,-1 0 0,0-1 0,1 1 0,-1-1 0,1 1 0,-1-1 0,1 1 0,0-1 0,0 0 0,0 1 0,0-1 0,0 0 0,0-1 0,0 1 0,0 0 0,0 0 0,2 0 0,1-1 0,-1-1 0,1 1 0,-1-1 0,1 0 0,-1 0 0,0 0 0,1-1 0,-1 1 0,0-1 0,0 0 0,0 0 0,0-1 0,-1 1 0,1-1 0,0 0 0,-1 0 0,0 0 0,0 0 0,0 0 0,4-7 0,-4 7 0,-1-1 0,1 1 0,-1-1 0,0 0 0,0 1 0,0-1 0,-1 0 0,1 0 0,-1 0 0,0-1 0,0 1 0,-1 0 0,1 0 0,-1-1 0,0 1 0,0 0 0,0 0 0,-1-1 0,1 1 0,-1 0 0,0 0 0,-2-5 0,2 8 0,0 0 0,0 0 0,0 0 0,0 0 0,0 0 0,0 0 0,0 0 0,0 0 0,0 1 0,-1-1 0,1 0 0,0 1 0,-1-1 0,1 1 0,0-1 0,-1 1 0,1 0 0,-1 0 0,1-1 0,-1 1 0,1 0 0,-1 0 0,1 0 0,0 0 0,-1 1 0,1-1 0,-1 0 0,1 1 0,0-1 0,-1 1 0,1-1 0,0 1 0,-2 0 0,-1 1 0,1-1 0,-1 1 0,0-1 0,1 1 0,0 0 0,-1 1 0,1-1 0,0 1 0,0-1 0,0 1 0,-3 4 0,3-1 0,-1 0 0,1 0 0,0 1 0,0-1 0,1 1 0,0 0 0,0 0 0,-1 11 0,3-17 0,0 1 0,0-1 0,0 1 0,0-1 0,0 1 0,1 0 0,-1-1 0,1 1 0,-1-1 0,1 0 0,-1 1 0,1-1 0,0 1 0,0-1 0,-1 0 0,1 1 0,2 1 0,-1-2 0,0 1 0,1-1 0,-1 0 0,0 1 0,0-1 0,1 0 0,-1-1 0,1 1 0,-1 0 0,1-1 0,-1 1 0,1-1 0,-1 0 0,5 0 0,1 1 0,0-1 0,1-1 0,-1 1 0,0-1 0,0-1 0,0 0 0,0 0 0,0 0 0,15-7 0,-20 7 0,0 0 0,0 0 0,0-1 0,0 1 0,0 0 0,-1-1 0,1 0 0,-1 0 0,0 0 0,0 0 0,0 0 0,0 0 0,0 0 0,-1-1 0,1 1 0,-1-1 0,0 1 0,0-1 0,0 1 0,-1-1 0,1 0 0,-1 1 0,0-1 0,0-5 0,0 8 0,0-1 0,0 1 0,1 0 0,-1-1 0,-1 1 0,1-1 0,0 1 0,0 0 0,0-1 0,-1 1 0,1-1 0,-1 1 0,1 0 0,-1 0 0,0-1 0,1 1 0,-1 0 0,0 0 0,0 0 0,0-1 0,0 1 0,0 0 0,0 1 0,0-1 0,0 0 0,0 0 0,0 0 0,0 0 0,-1 1 0,1-1 0,0 1 0,-1-1 0,-1 0 0,1 1 0,0 1 0,1-1 0,-1 0 0,0 1 0,1-1 0,-1 1 0,0 0 0,1-1 0,-1 1 0,1 0 0,-1 0 0,1 0 0,-1 0 0,1 0 0,0 0 0,0 0 0,-1 1 0,1-1 0,0 0 0,0 1 0,0-1 0,0 1 0,1-1 0,-1 1 0,0 0 0,0 3 0,-4 7 0,-17 56 0,21-66 0,0 1 0,1 0 0,-1 0 0,1 0 0,0-1 0,0 1 0,0 0 0,0 0 0,1-1 0,-1 1 0,1 0 0,-1 0 0,1-1 0,0 1 0,0 0 0,0-1 0,0 1 0,1-1 0,-1 1 0,1-1 0,2 3 0,-2-3 0,-1-1 0,1 1 0,0-1 0,0 1 0,0-1 0,-1 0 0,1 0 0,1 0 0,-1 0 0,0 0 0,0 0 0,0-1 0,0 1 0,1-1 0,-1 1 0,0-1 0,0 0 0,1 0 0,-1 0 0,0 0 0,4-1 0,-3 0 0,1-1 0,-1 1 0,0 0 0,0-1 0,0 0 0,0 0 0,-1 0 0,1 0 0,0 0 0,-1-1 0,0 1 0,1-1 0,1-2 0,1-2 0,-1-1 0,1 1 0,-1 0 0,-1-1 0,1 0 0,-1 0 0,-1 0 0,1 0 0,-1-1 0,1-13 0,-7-12 0,-1 19 0,5 15 0,0-1 0,-1 1 0,1 0 0,0 0 0,0 0 0,0 0 0,-1 0 0,1 0 0,0 0 0,0 0 0,0 0 0,-1 0 0,1 0 0,0 0 0,0 0 0,-1 0 0,1 0 0,0 0 0,0 0 0,0 0 0,-1 0 0,1 0 0,0 0 0,0 0 0,0 0 0,-1 0 0,1 0 0,0 0 0,0 1 0,0-1 0,0 0 0,-1 0 0,1 0 0,0 0 0,0 0 0,0 1 0,0-1 0,0 0 0,-1 0 0,1 0 0,0 1 0,0-1 0,0 0 0,0 0 0,0 0 0,0 1 0,0-1 0,0 0 0,0 0 0,0 0 0,0 1 0,0-1 0,-6 16 0,2 0 0,0 1 0,0-1 0,2 1 0,-1 19 0,3-34 0,-1 1 0,1-1 0,0 0 0,0 0 0,0 0 0,1 1 0,-1-1 0,0 0 0,1 0 0,0 0 0,-1 0 0,1 0 0,0 0 0,0 0 0,0 0 0,0 0 0,1 0 0,-1 0 0,0-1 0,1 1 0,-1 0 0,1-1 0,2 2 0,-3-2 0,1-1 0,-1 1 0,1-1 0,0 0 0,-1 0 0,1 0 0,-1 0 0,1 0 0,-1 0 0,1 0 0,0-1 0,-1 1 0,1 0 0,-1-1 0,1 0 0,-1 1 0,0-1 0,1 0 0,-1 1 0,1-1 0,-1 0 0,0 0 0,0 0 0,0 0 0,1 0 0,-1-1 0,0 1 0,-1 0 0,1 0 0,0-1 0,0 1 0,0-1 0,0-1 0,4-5 0,0 0 0,-1-1 0,0 0 0,-1 0 0,0 0 0,0 0 0,-1-1 0,0 1 0,0-1 0,-1 0 0,-1 1 0,1-1 0,-3-16 0,-2 23 0,0 13 0,-1 14 0,4-7 0,0-8 0,0 1 0,0 0 0,1 0 0,2 13 0,-2-22 0,0 0 0,0 0 0,1 0 0,-1 0 0,0 0 0,1 0 0,-1 0 0,0 0 0,1 0 0,-1 0 0,1 0 0,0 0 0,-1-1 0,1 1 0,0 0 0,-1-1 0,1 1 0,0 0 0,0-1 0,1 2 0,-1-2 0,1 0 0,-1 0 0,0 0 0,1 0 0,-1 0 0,1 0 0,-1 0 0,0 0 0,1-1 0,-1 1 0,0 0 0,1-1 0,-1 1 0,0-1 0,0 0 0,1 1 0,-1-1 0,0 0 0,2-1 0,7-7 0,-1 0 0,0-1 0,0 0 0,-1-1 0,0 0 0,-1 0 0,0-1 0,7-16 0,7-10 0,-15 30 0,-5 13 0,-9 32 0,-5 29 0,15-45 0,-2-21 0,1 1 0,-1-1 0,0 0 0,0 0 0,0 0 0,0 0 0,0 0 0,0 0 0,0 1 0,0-1 0,0 0 0,0 0 0,0 0 0,0 0 0,1 0 0,-1 0 0,0 0 0,0 0 0,0 0 0,0 1 0,0-1 0,0 0 0,1 0 0,-1 0 0,0 0 0,0 0 0,0 0 0,0 0 0,0 0 0,0 0 0,1 0 0,-1 0 0,0 0 0,0 0 0,0 0 0,0 0 0,0 0 0,1 0 0,-1 0 0,0 0 0,0-1 0,0 1 0,0 0 0,0 0 0,0 0 0,0 0 0,1 0 0,-1 0 0,0 0 0,0 0 0,0 0 0,0 0 0,0-1 0,0 1 0,0 0 0,0 0 0,0 0 0,19-36 0,-17 31 0,1-1 0,-1 1 0,1-1 0,0 1 0,0 0 0,5-5 0,-6 8 0,28-12 0,-30 15 0,0 1 0,1-1 0,-1 0 0,0 1 0,0-1 0,0 0 0,0 1 0,0-1 0,0 0 0,0 0 0,0 1 0,-1-1 0,1 0 0,0 1 0,-1-1 0,1 0 0,-1 0 0,0 0 0,1 0 0,-1 1 0,-1 0 0,0 2 0,1 1 0,-1-1 0,1 1 0,0-1 0,0 1 0,0-1 0,1 1 0,0 0 0,0-1 0,0 1 0,0 0 0,2 7 0,1-3 0,1-1 0,-1 1 0,2-1 0,-1 0 0,8 10 0,-12-17 0,0-1 0,-1 1 0,1-1 0,0 1 0,-1-1 0,1 1 0,0-1 0,-1 1 0,1-1 0,-1 1 0,1-1 0,0 0 0,-1 1 0,1-1 0,-1 0 0,1 1 0,-1-1 0,0 0 0,1 0 0,-1 1 0,1-1 0,-1 0 0,1 0 0,-1 0 0,0 0 0,1 0 0,-1 0 0,1 0 0,-1 0 0,1 0 0,-1 0 0,0 0 0,1 0 0,-1 0 0,0-1 0,-32 1 0,30 0 0,-4 0-1365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09:02.58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8 24575,'1'-1'0,"-1"0"0,1 1 0,0-1 0,0 0 0,0 1 0,-1-1 0,1 1 0,0-1 0,0 1 0,0 0 0,0-1 0,0 1 0,0 0 0,0 0 0,0-1 0,0 1 0,0 0 0,0 0 0,0 0 0,0 0 0,2 1 0,30-1 0,-28 0 0,92 7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09:03.11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66 1 24575,'-1'0'0,"1"0"0,-1 1 0,0-1 0,0 1 0,0-1 0,0 1 0,1-1 0,-1 1 0,0 0 0,1-1 0,-1 1 0,0 0 0,1-1 0,-1 1 0,1 0 0,-1 0 0,1-1 0,-1 1 0,1 0 0,0 0 0,-1 0 0,1 0 0,0 1 0,-9 31 0,5-17 0,-5 12 0,4-16 0,-1-37 0,4 20-195,1 0 0,-1-1 0,0 1 0,-1 0 0,1 0 0,-5-6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09:03.4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 0 24575,'-3'6'0,"0"0"0,1 1 0,0-1 0,0 0 0,0 1 0,1-1 0,0 1 0,0 0 0,1-1 0,0 1 0,0 0 0,0 0 0,1-1 0,0 1 0,2 7 0,-2-14 2,-1 1 0,1-1 0,-1 1 0,1-1 0,-1 1 0,1-1 0,0 0 0,-1 1 0,1-1 0,0 0 1,-1 0-1,1 1 0,0-1 0,-1 0 0,1 0 0,0 0 0,0 0 0,-1 0 0,1 0 0,0 0 0,-1 0 0,1 0 0,0 0 0,-1 0 0,1-1 0,0 1 0,0 0 0,-1 0 0,1-1 0,-1 1 0,1 0 0,0-1 0,-1 1 0,1-1 0,-1 1 0,1 0 0,-1-1 0,1 0 0,0 0 0,30-24-631,-26 21-188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09:03.71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 1 24575,'-3'23'0,"2"4"0,2-26 0,0 0 0,-1 0 0,1 0 0,0-1 0,0 1 0,0 0 0,0 0 0,0-1 0,0 1 0,0-1 0,0 1 0,0-1 0,0 1 0,0-1 0,1 0 0,-1 1 0,0-1 0,0 0 0,0 0 0,0 0 0,1 0 0,-1 0 0,0 0 0,0 0 0,2-1 0,3 1-105,-1 0 0,1 0 0,0-1 0,-1 1 0,1-2 0,-1 1 0,1 0 0,-1-1 0,0 0 0,0-1 0,0 1 0,9-6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09:04.01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37 1 24575,'-3'3'0,"0"1"0,0 0 0,0 0 0,0 0 0,1 0 0,0 0 0,0 0 0,-3 10 0,2-8 0,-4 23-80,7-28 88,0-1 0,0 1 0,0 0 0,0-1 0,0 1 0,0-1 0,0 1 0,1 0 0,-1-1 0,0 1 0,0-1 0,1 1 0,-1-1 0,0 1 0,1 0 0,-1-1 0,0 0 0,1 1 0,-1-1 0,1 1 0,-1-1 0,1 1 0,-1-1 0,2 1 0,0-1-73,0 0 1,0 0-1,0 0 1,0 0-1,0 0 1,0-1-1,0 1 0,0-1 1,0 1-1,-1-1 1,1 0-1,0 0 1,0 0-1,0 0 1,-1 0-1,1 0 0,-1 0 1,1 0-1,-1-1 1,1 1-1,-1 0 1,3-4-1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09:04.2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61 1 24575,'-18'14'0,"12"-11"0,1 1 0,0 0 0,0 0 0,0 1 0,0-1 0,-4 7 0,9-11 0,0 0 0,-1 1 0,1 0 0,0-1 0,0 1 0,-1-1 0,1 1 0,0-1 0,0 1 0,0-1 0,0 1 0,0 0 0,0-1 0,0 1 0,0-1 0,0 1 0,0 0 0,0-1 0,0 1 0,0-1 0,0 1 0,0 0 0,1-1 0,-1 1 0,0-1 0,0 1 0,1 0 0,1 0 0,-1 1 0,1-1 0,0 0 0,-1 0 0,1 0 0,0 0 0,0 0 0,0 0 0,0-1 0,0 1 0,0 0 0,3 0 0,1 0-1365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05:30.17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154 1 24575,'-131'10'-471,"109"-8"-423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09:04.51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106 0 24575,'-8'2'0,"1"-1"0,-1 2 0,1-1 0,0 1 0,0 0 0,0 0 0,0 1 0,1 0 0,0 0 0,-1 1 0,1 0 0,1 0 0,-8 8 0,13-13-2,-1 1-1,1-1 1,-1 1-1,1-1 1,0 1-1,-1 0 1,1-1-1,0 1 1,0-1-1,-1 1 1,1 0-1,0-1 1,0 1-1,0 0 1,0-1-1,0 1 1,0 0-1,0-1 0,0 1 1,0 0-1,0-1 1,0 1-1,0 0 1,0-1-1,1 1 1,-1 0-1,0-1 1,0 1-1,1 0 1,-1-1-1,1 1 1,22 10 202,29-6-1685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09:04.79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40 1 24575,'-2'0'0,"0"0"0,0 0 0,1 0 0,-1 0 0,0 0 0,1 1 0,-1-1 0,0 1 0,1-1 0,-1 1 0,0 0 0,1-1 0,-1 1 0,1 0 0,-1 0 0,1 0 0,0 0 0,-1 0 0,1 0 0,0 1 0,0-1 0,0 0 0,0 1 0,-2 1 0,3-2 0,0-1 0,0 1 0,0-1 0,0 1 0,0-1 0,0 1 0,0-1 0,0 1 0,0-1 0,0 1 0,0-1 0,0 1 0,0-1 0,0 1 0,0-1 0,0 1 0,1-1 0,-1 1 0,0-1 0,0 1 0,1-1 0,-1 1 0,0-1 0,1 0 0,-1 1 0,0-1 0,1 0 0,0 1 0,0 0 0,1 0 0,0 0 0,0 0 0,0-1 0,-1 1 0,1-1 0,0 1 0,0-1 0,0 0 0,0 1 0,0-1 0,3-1 0,7 1-227,-1-1-1,1-1 1,0 0-1,0-1 1,15-5-1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09:05.04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113 0 24575,'-7'0'0,"1"1"0,-1 0 0,0 0 0,1 1 0,-1 0 0,1 0 0,0 0 0,-9 5 0,12-6 0,0 1 0,0 0 0,0 0 0,0 0 0,0 0 0,0 0 0,1 1 0,-1-1 0,1 1 0,-1-1 0,1 1 0,0 0 0,0 0 0,0 0 0,1 1 0,-1-1 0,-1 5 0,3-7 2,0-1 0,0 1 0,-1-1-1,1 1 1,0 0 0,0-1 0,0 1 0,0-1-1,0 1 1,0 0 0,1-1 0,-1 1 0,0 0 0,0-1-1,0 1 1,1-1 0,-1 1 0,0-1 0,0 1-1,1-1 1,-1 1 0,1-1 0,-1 1 0,0-1-1,1 1 1,-1-1 0,1 1 0,-1-1 0,1 0-1,-1 1 1,1-1 0,-1 0 0,1 0 0,0 1-1,-1-1 1,1 0 0,-1 0 0,1 0 0,0 0-1,0 1 1,30-1-539,-23-1-365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09:05.29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99 1 24575,'-7'0'0,"0"2"0,0-1 0,1 1 0,-1 0 0,0 0 0,1 1 0,-11 5 0,15-7 0,0 0 0,0-1 0,0 1 0,0 0 0,0 0 0,0 1 0,1-1 0,-1 0 0,1 0 0,-1 1 0,1-1 0,-1 1 0,1 0 0,-1-1 0,1 1 0,0 0 0,0 0 0,0-1 0,0 1 0,1 0 0,-1 0 0,0 0 0,1 0 0,-1 0 0,1 0 0,0 1 0,0-1 0,-1 0 0,2 3 0,-1-4 2,1 0 0,0 0 0,0 1 1,0-1-1,0 0 0,0 0 0,0 0 0,0 0 0,1 0 0,-1-1 0,0 1 0,0 0 0,1 0 0,-1-1 0,1 1 0,-1-1 1,0 1-1,1-1 0,-1 0 0,1 1 0,-1-1 0,1 0 0,2 0 0,45-1-283,-32 0-853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09:05.5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67 1 24575,'-3'3'0,"1"-1"0,-1 1 0,0-1 0,0 0 0,0 0 0,0 0 0,0 0 0,-6 2 0,-7 5 0,-1 13 0,16-21 0,1-1 0,0 1 0,0-1 0,0 1 0,0 0 0,0-1 0,-1 1 0,1 0 0,0-1 0,1 1 0,-1-1 0,0 1 0,0 0 0,0-1 0,0 1 0,0 0 0,1-1 0,-1 1 0,0-1 0,0 1 0,1-1 0,-1 1 0,1 0 0,1 1 0,0-1 0,0 1 0,0-1 0,1 0 0,-1 0 0,0 0 0,1 0 0,-1-1 0,0 1 0,1-1 0,-1 1 0,1-1 0,-1 0 0,1 0 0,-1 0 0,4 0 0,25-3-1365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09:05.81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73 0 24575,'-5'2'0,"0"0"0,1 0 0,-1 0 0,1 0 0,0 1 0,-1 0 0,1 0 0,0 0 0,1 0 0,-1 0 0,1 1 0,-1 0 0,1 0 0,0 0 0,0 0 0,1 0 0,-1 1 0,-1 4 0,4-8-2,0 0-1,-1 0 1,1 0-1,0 0 1,0 0-1,0-1 1,0 1-1,0 0 1,0 0-1,0 0 1,1 0-1,-1 0 1,0 0-1,0 0 1,1-1-1,-1 1 1,0 0-1,1 0 0,-1 0 1,1-1-1,-1 1 1,1 0-1,0-1 1,-1 1-1,1 0 1,-1-1-1,1 1 1,0-1-1,0 1 1,-1-1-1,2 1 1,1 0 22,0 0 0,0 0 0,0 0 0,1-1 0,-1 1 0,0-1 0,0 0 0,0 0 0,5 0 0,2-1-268,-1 0 1,1-1-1,-1 0 1,1-1-1,15-6 1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09:06.07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69 1 24575,'-5'1'0,"0"0"0,0 0 0,1 1 0,-1 0 0,0 0 0,1 0 0,0 0 0,0 1 0,-5 3 0,-8 14 0,17-20 0,-1 1 0,1 0 0,0-1 0,0 1 0,0 0 0,0 0 0,0-1 0,0 1 0,0 0 0,0 0 0,0-1 0,0 1 0,1 0 0,-1-1 0,0 1 0,0 0 0,1-1 0,-1 1 0,0 0 0,1-1 0,-1 1 0,0-1 0,1 1 0,-1 0 0,1-1 0,-1 1 0,1-1 0,0 0 0,-1 1 0,2 0 0,0 0 5,0 0 0,0 0 1,0 0-1,0 0 0,0 0 0,1-1 0,-1 1 0,0-1 0,1 0 0,-1 1 1,0-1-1,1 0 0,-1 0 0,0-1 0,1 1 0,-1 0 0,0-1 0,1 1 1,-1-1-1,3-1 0,44-23-1125,-46 23 767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09:06.32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61 0 24575,'-3'1'0,"-1"-1"0,1 1 0,-1 0 0,1 0 0,-1 0 0,1 1 0,0-1 0,0 1 0,0 0 0,-1 0 0,2 0 0,-1 0 0,0 0 0,0 1 0,1-1 0,-3 4 0,4-6 0,1 1 0,-1-1 0,1 1 0,-1-1 0,1 1 0,0 0 0,-1 0 0,1-1 0,0 1 0,-1 0 0,1-1 0,0 1 0,0 0 0,0 0 0,-1-1 0,1 1 0,0 0 0,0 0 0,0 0 0,0-1 0,1 1 0,-1 0 0,0 0 0,0-1 0,0 1 0,1 1 0,0-1 0,1 0 0,-1 0 0,0 0 0,1 0 0,-1 0 0,1 0 0,-1-1 0,1 1 0,-1-1 0,1 1 0,0-1 0,-1 1 0,1-1 0,0 0 0,-1 0 0,1 0 0,0 0 0,2 0 0,2 0-124,0 0 0,1-1 0,-1 0 0,0 1 0,0-2 0,0 1-1,-1-1 1,1 0 0,0 0 0,6-4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09:06.57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99 0 24575,'-6'1'0,"0"0"0,0 1 0,0-1 0,0 1 0,0 0 0,1 1 0,-1-1 0,-6 6 0,9-7 0,0 0 0,1 1 0,-1-1 0,0 1 0,1 0 0,0 0 0,-1 0 0,1 0 0,0 0 0,0 0 0,0 1 0,1-1 0,-1 1 0,1-1 0,-1 1 0,1 0 0,0-1 0,-2 6 0,3-7 0,1 0 0,-1 0 0,0 0 0,1 0 0,-1 0 0,1 0 0,0 0 0,-1 0 0,1 0 0,-1-1 0,1 1 0,0 0 0,0 0 0,0 0 0,-1-1 0,1 1 0,0-1 0,0 1 0,0 0 0,0-1 0,0 1 0,0-1 0,0 0 0,0 1 0,0-1 0,1 0 0,-1 0 0,0 0 0,0 0 0,0 1 0,0-2 0,1 1 0,46 1 0,-38-2 0,4 1-1365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09:06.85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94 0 24575,'-6'1'0,"1"0"0,0 0 0,0 0 0,-1 1 0,1 0 0,0 0 0,1 0 0,-1 1 0,-6 3 0,8-4 0,1-1 0,-1 1 0,1-1 0,0 1 0,-1 0 0,1 0 0,0 0 0,0 0 0,0 0 0,0 1 0,1-1 0,-1 0 0,1 1 0,-1 0 0,1-1 0,0 1 0,0 0 0,-1 4 0,2-7 0,0 1 0,0 0 0,0-1 0,0 1 0,0-1 0,1 1 0,-1-1 0,0 1 0,0-1 0,1 1 0,-1-1 0,0 1 0,0-1 0,1 1 0,-1-1 0,1 1 0,-1-1 0,0 1 0,1-1 0,-1 0 0,1 1 0,-1-1 0,1 0 0,-1 1 0,1-1 0,-1 0 0,1 0 0,-1 1 0,1-1 0,0 0 0,26 2 0,22-13 0,-37 5-1365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05:30.78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210 0 24575,'-209'7'-1365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09:07.10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50 1 24575,'-3'1'0,"1"0"0,-1 0 0,0 0 0,0 1 0,1-1 0,-1 1 0,1 0 0,-1-1 0,1 1 0,0 0 0,0 1 0,0-1 0,0 0 0,0 1 0,0-1 0,-2 5 0,4-7 0,-1 1 0,0 0 0,1-1 0,-1 1 0,0 0 0,1-1 0,-1 1 0,1 0 0,-1 0 0,1 0 0,0 0 0,-1 0 0,1-1 0,0 1 0,0 0 0,0 0 0,-1 0 0,1 0 0,0 0 0,0 0 0,0 0 0,0 0 0,1 0 0,-1 0 0,0 0 0,0-1 0,0 1 0,1 0 0,-1 0 0,1 0 0,-1 0 0,0 0 0,1-1 0,0 1 0,-1 0 0,1 0 0,-1-1 0,1 1 0,0 0 0,-1-1 0,1 1 0,0-1 0,0 1 0,0-1 0,-1 1 0,1-1 0,0 0 0,0 1 0,0-1 0,0 0 0,0 1 0,0-1 0,0 0 0,0 0 0,1 0 0,1 0-80,1 0 0,-1 0-1,1-1 1,0 1 0,-1-1-1,1 0 1,-1 0 0,1 0-1,-1 0 1,0-1 0,0 1 0,1-1-1,-1 0 1,0 0 0,0 0-1,2-3 1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09:07.38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59 1 24575,'-2'1'0,"0"-1"0,-1 1 0,1 0 0,0 1 0,0-1 0,0 0 0,0 0 0,0 1 0,0 0 0,0-1 0,1 1 0,-1 0 0,1 0 0,-1-1 0,-1 5 0,-20 32 0,22-38 0,1 1 0,0 0 0,-1-1 0,1 1 0,0-1 0,-1 1 0,1 0 0,0-1 0,0 1 0,0 0 0,0-1 0,-1 1 0,1 0 0,0-1 0,0 1 0,0 0 0,0-1 0,1 1 0,-1 0 0,0-1 0,0 1 0,0 0 0,0-1 0,1 1 0,-1-1 0,0 1 0,1 0 0,-1-1 0,0 1 0,1 0 0,19 1 0,-14-4 0,0 1 0,-1-1 0,0 0 0,1 0 0,-1-1 0,7-3 0,-7 2-136,0 1-1,-1-1 1,1 0-1,-1-1 1,0 1-1,0-1 1,0 0-1,0 0 0,2-5 1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09:07.66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 0 24575,'-10'29'0,"8"-26"0,1 1 0,-1-1 0,1 1 0,-1 0 0,1 0 0,0-1 0,0 9 0,1-12 0,0 1 0,0-1 0,0 0 0,0 1 0,0-1 0,0 1 0,0-1 0,0 1 0,1-1 0,-1 0 0,0 1 0,0-1 0,1 0 0,-1 1 0,0-1 0,0 0 0,1 1 0,-1-1 0,0 0 0,1 1 0,-1-1 0,0 0 0,1 0 0,-1 0 0,1 1 0,-1-1 0,0 0 0,2 0 0,23-2 0,-22 0-70,1 0 0,0 0 0,-1 0-1,0-1 1,1 1 0,-1-1 0,0 0 0,-1 0 0,1 0-1,0 0 1,-1-1 0,0 1 0,1-1 0,2-6-1,-4 8-241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09:07.93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 0 24575,'-9'29'0,"-3"20"0,12-48 0,-1 0 0,1-1 0,0 1 0,1 0 0,-1 0 0,0 0 0,0 0 0,0 0 0,0 0 0,1 0 0,-1 0 0,0-1 0,1 1 0,-1 0 0,1 0 0,-1 0 0,1-1 0,-1 1 0,1 0 0,0-1 0,-1 1 0,1 0 0,0-1 0,-1 1 0,1-1 0,0 1 0,0-1 0,0 0 0,-1 1 0,1-1 0,0 0 0,0 1 0,0-1 0,0 0 0,0 0 0,0 0 0,0 0 0,0 0 0,-1 0 0,1 0 0,0 0 0,0 0 0,2-1 0,0 0-43,0 0 0,0 0 0,0-1 0,0 1 0,0-1 0,0 0 0,0 0 0,-1 0 0,1-1 0,-1 1 0,1 0 0,-1-1 0,0 0 0,0 1 0,0-1 0,0 0 0,-1 0 0,1 0 0,1-5 0,-1 4-462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09:08.13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 0 24575,'-7'14'0,"-5"15"0,15-23 0,13-13 0,-8 1-1365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09:08.40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 0 24575,'-2'0'0,"1"1"0,-2 1 0,1 0 0,0 2 0,0 1 0,2 0 0,2-2 0,1-1 0,0-2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09:08.6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 0 24575,'0'2'0,"-1"-1"0,0 2 0,-1 0 0,1 2 0,-1 0 0,0 0 0,0 0 0,2-1 0,2 0 0,1-3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09:09.2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 0 24575,'-1'0'0,"0"1"0,-1 2 0,0 0 0,0 1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09:09.6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50 0 24575,'-29'37'0,"25"-30"-111,2-5-28,0 1 0,0-1-1,0 1 1,1 0-1,-1 0 1,1-1 0,0 1-1,-2 6 1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7T03:09:09.93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24575,'0'1'0,"0"2"0,0 1 0,0 1 0,0 1 0,0 1 0,0 0 0,0-1 0,0 1 0,0 0 0,1-1 0,1-1 0,0-1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889938" cy="498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777607" y="0"/>
            <a:ext cx="2889938" cy="498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966788" y="1241425"/>
            <a:ext cx="4735512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66909" y="4777958"/>
            <a:ext cx="5335270" cy="39092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9430091"/>
            <a:ext cx="2889938" cy="4981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777607" y="9430091"/>
            <a:ext cx="2889938" cy="4981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07321960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:notes"/>
          <p:cNvSpPr txBox="1">
            <a:spLocks noGrp="1"/>
          </p:cNvSpPr>
          <p:nvPr>
            <p:ph type="body" idx="1"/>
          </p:nvPr>
        </p:nvSpPr>
        <p:spPr>
          <a:xfrm>
            <a:off x="666909" y="4777958"/>
            <a:ext cx="5335270" cy="39092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3" name="Google Shape;14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6788" y="1241425"/>
            <a:ext cx="4735512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6694396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c2613dc383_0_67:notes"/>
          <p:cNvSpPr txBox="1">
            <a:spLocks noGrp="1"/>
          </p:cNvSpPr>
          <p:nvPr>
            <p:ph type="body" idx="1"/>
          </p:nvPr>
        </p:nvSpPr>
        <p:spPr>
          <a:xfrm>
            <a:off x="666909" y="4777958"/>
            <a:ext cx="5335200" cy="39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9" name="Google Shape;229;g2c2613dc383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6788" y="1241425"/>
            <a:ext cx="4735512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130033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2c2613dc383_0_94:notes"/>
          <p:cNvSpPr txBox="1">
            <a:spLocks noGrp="1"/>
          </p:cNvSpPr>
          <p:nvPr>
            <p:ph type="body" idx="1"/>
          </p:nvPr>
        </p:nvSpPr>
        <p:spPr>
          <a:xfrm>
            <a:off x="666909" y="4777958"/>
            <a:ext cx="5335200" cy="39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7" name="Google Shape;237;g2c2613dc383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6788" y="1241425"/>
            <a:ext cx="4735512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1949367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2c2613dc383_0_74:notes"/>
          <p:cNvSpPr txBox="1">
            <a:spLocks noGrp="1"/>
          </p:cNvSpPr>
          <p:nvPr>
            <p:ph type="body" idx="1"/>
          </p:nvPr>
        </p:nvSpPr>
        <p:spPr>
          <a:xfrm>
            <a:off x="666909" y="4777958"/>
            <a:ext cx="5335200" cy="39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5" name="Google Shape;245;g2c2613dc383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6788" y="1241425"/>
            <a:ext cx="4735512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2627105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02f423d887_0_12:notes"/>
          <p:cNvSpPr txBox="1">
            <a:spLocks noGrp="1"/>
          </p:cNvSpPr>
          <p:nvPr>
            <p:ph type="body" idx="1"/>
          </p:nvPr>
        </p:nvSpPr>
        <p:spPr>
          <a:xfrm>
            <a:off x="666909" y="4777958"/>
            <a:ext cx="5335200" cy="39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4" name="Google Shape;174;g202f423d887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6788" y="1241425"/>
            <a:ext cx="4735512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9677326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bf727242c8_0_0:notes"/>
          <p:cNvSpPr txBox="1">
            <a:spLocks noGrp="1"/>
          </p:cNvSpPr>
          <p:nvPr>
            <p:ph type="body" idx="1"/>
          </p:nvPr>
        </p:nvSpPr>
        <p:spPr>
          <a:xfrm>
            <a:off x="666909" y="4777958"/>
            <a:ext cx="5335200" cy="3909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g2bf727242c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6788" y="1241425"/>
            <a:ext cx="4735512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855111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bf727242c8_0_7:notes"/>
          <p:cNvSpPr txBox="1">
            <a:spLocks noGrp="1"/>
          </p:cNvSpPr>
          <p:nvPr>
            <p:ph type="body" idx="1"/>
          </p:nvPr>
        </p:nvSpPr>
        <p:spPr>
          <a:xfrm>
            <a:off x="666909" y="4777958"/>
            <a:ext cx="5335200" cy="3909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g2bf727242c8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6788" y="1241425"/>
            <a:ext cx="4735512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226606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2bf727242c8_0_14:notes"/>
          <p:cNvSpPr txBox="1">
            <a:spLocks noGrp="1"/>
          </p:cNvSpPr>
          <p:nvPr>
            <p:ph type="body" idx="1"/>
          </p:nvPr>
        </p:nvSpPr>
        <p:spPr>
          <a:xfrm>
            <a:off x="666909" y="4777958"/>
            <a:ext cx="5335200" cy="3909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g2bf727242c8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6788" y="1241425"/>
            <a:ext cx="4735512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3259582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4:notes"/>
          <p:cNvSpPr txBox="1">
            <a:spLocks noGrp="1"/>
          </p:cNvSpPr>
          <p:nvPr>
            <p:ph type="body" idx="1"/>
          </p:nvPr>
        </p:nvSpPr>
        <p:spPr>
          <a:xfrm>
            <a:off x="666909" y="4777958"/>
            <a:ext cx="5335270" cy="39092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84" name="Google Shape;284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6788" y="1241425"/>
            <a:ext cx="4735512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9969770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:notes"/>
          <p:cNvSpPr txBox="1">
            <a:spLocks noGrp="1"/>
          </p:cNvSpPr>
          <p:nvPr>
            <p:ph type="body" idx="1"/>
          </p:nvPr>
        </p:nvSpPr>
        <p:spPr>
          <a:xfrm>
            <a:off x="666909" y="4777958"/>
            <a:ext cx="5335270" cy="39092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0" name="Google Shape;15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6788" y="1241425"/>
            <a:ext cx="4735512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11286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:notes"/>
          <p:cNvSpPr txBox="1">
            <a:spLocks noGrp="1"/>
          </p:cNvSpPr>
          <p:nvPr>
            <p:ph type="body" idx="1"/>
          </p:nvPr>
        </p:nvSpPr>
        <p:spPr>
          <a:xfrm>
            <a:off x="666909" y="4777958"/>
            <a:ext cx="5335270" cy="39092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7" name="Google Shape;15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6788" y="1241425"/>
            <a:ext cx="4735512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1595363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02f423d887_0_0:notes"/>
          <p:cNvSpPr txBox="1">
            <a:spLocks noGrp="1"/>
          </p:cNvSpPr>
          <p:nvPr>
            <p:ph type="body" idx="1"/>
          </p:nvPr>
        </p:nvSpPr>
        <p:spPr>
          <a:xfrm>
            <a:off x="666909" y="4777958"/>
            <a:ext cx="5335200" cy="39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5" name="Google Shape;165;g202f423d88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6788" y="1241425"/>
            <a:ext cx="4735512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245787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5:notes"/>
          <p:cNvSpPr txBox="1">
            <a:spLocks noGrp="1"/>
          </p:cNvSpPr>
          <p:nvPr>
            <p:ph type="body" idx="1"/>
          </p:nvPr>
        </p:nvSpPr>
        <p:spPr>
          <a:xfrm>
            <a:off x="666909" y="4777958"/>
            <a:ext cx="5335270" cy="39092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3" name="Google Shape;18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6788" y="1241425"/>
            <a:ext cx="4735512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896743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c2613dc383_0_6:notes"/>
          <p:cNvSpPr txBox="1">
            <a:spLocks noGrp="1"/>
          </p:cNvSpPr>
          <p:nvPr>
            <p:ph type="body" idx="1"/>
          </p:nvPr>
        </p:nvSpPr>
        <p:spPr>
          <a:xfrm>
            <a:off x="666909" y="4777958"/>
            <a:ext cx="5335200" cy="39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3" name="Google Shape;193;g2c2613dc383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6788" y="1241425"/>
            <a:ext cx="4735512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0269093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c2613dc383_0_21:notes"/>
          <p:cNvSpPr txBox="1">
            <a:spLocks noGrp="1"/>
          </p:cNvSpPr>
          <p:nvPr>
            <p:ph type="body" idx="1"/>
          </p:nvPr>
        </p:nvSpPr>
        <p:spPr>
          <a:xfrm>
            <a:off x="666909" y="4777958"/>
            <a:ext cx="5335200" cy="39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3" name="Google Shape;203;g2c2613dc38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6788" y="1241425"/>
            <a:ext cx="4735512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5616697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c2613dc383_0_32:notes"/>
          <p:cNvSpPr txBox="1">
            <a:spLocks noGrp="1"/>
          </p:cNvSpPr>
          <p:nvPr>
            <p:ph type="body" idx="1"/>
          </p:nvPr>
        </p:nvSpPr>
        <p:spPr>
          <a:xfrm>
            <a:off x="666909" y="4777958"/>
            <a:ext cx="5335200" cy="39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1" name="Google Shape;211;g2c2613dc383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6788" y="1241425"/>
            <a:ext cx="4735512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0555836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c2613dc383_0_45:notes"/>
          <p:cNvSpPr txBox="1">
            <a:spLocks noGrp="1"/>
          </p:cNvSpPr>
          <p:nvPr>
            <p:ph type="body" idx="1"/>
          </p:nvPr>
        </p:nvSpPr>
        <p:spPr>
          <a:xfrm>
            <a:off x="666909" y="4777958"/>
            <a:ext cx="5335200" cy="39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1" name="Google Shape;221;g2c2613dc383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6788" y="1241425"/>
            <a:ext cx="4735512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392313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Титульный слайд">
  <p:cSld name="1_Титульный слайд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6"/>
          <p:cNvSpPr/>
          <p:nvPr/>
        </p:nvSpPr>
        <p:spPr>
          <a:xfrm>
            <a:off x="0" y="1404367"/>
            <a:ext cx="10693400" cy="4968551"/>
          </a:xfrm>
          <a:prstGeom prst="rect">
            <a:avLst/>
          </a:prstGeom>
          <a:solidFill>
            <a:srgbClr val="2B314F">
              <a:alpha val="60000"/>
            </a:srgbClr>
          </a:solidFill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21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7;p16"/>
          <p:cNvSpPr/>
          <p:nvPr/>
        </p:nvSpPr>
        <p:spPr>
          <a:xfrm>
            <a:off x="0" y="3755251"/>
            <a:ext cx="151490" cy="133288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21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" name="Google Shape;18;p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46767" y="679218"/>
            <a:ext cx="3127375" cy="5730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064950" y="6588943"/>
            <a:ext cx="1628450" cy="90075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16"/>
          <p:cNvSpPr txBox="1">
            <a:spLocks noGrp="1"/>
          </p:cNvSpPr>
          <p:nvPr>
            <p:ph type="ctrTitle"/>
          </p:nvPr>
        </p:nvSpPr>
        <p:spPr>
          <a:xfrm>
            <a:off x="491784" y="3348583"/>
            <a:ext cx="9679452" cy="19152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Arial Black"/>
              <a:buNone/>
              <a:defRPr sz="5500" b="1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6"/>
          <p:cNvSpPr txBox="1">
            <a:spLocks noGrp="1"/>
          </p:cNvSpPr>
          <p:nvPr>
            <p:ph type="body" idx="1"/>
          </p:nvPr>
        </p:nvSpPr>
        <p:spPr>
          <a:xfrm>
            <a:off x="474666" y="5386216"/>
            <a:ext cx="9768578" cy="4537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sz="23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 b="1"/>
            </a:lvl2pPr>
            <a:lvl3pPr marL="1371600" lvl="2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3pPr>
            <a:lvl4pPr marL="1828800" lvl="3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4pPr>
            <a:lvl5pPr marL="2286000" lvl="4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5pPr>
            <a:lvl6pPr marL="2743200" lvl="5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6pPr>
            <a:lvl7pPr marL="3200400" lvl="6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7pPr>
            <a:lvl8pPr marL="3657600" lvl="7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8pPr>
            <a:lvl9pPr marL="4114800" lvl="8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раздела" type="secHead">
  <p:cSld name="SECTION_HEADER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5"/>
          <p:cNvSpPr txBox="1">
            <a:spLocks noGrp="1"/>
          </p:cNvSpPr>
          <p:nvPr>
            <p:ph type="title"/>
          </p:nvPr>
        </p:nvSpPr>
        <p:spPr>
          <a:xfrm>
            <a:off x="729602" y="1885067"/>
            <a:ext cx="9223058" cy="3145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100"/>
              <a:buFont typeface="Calibri"/>
              <a:buNone/>
              <a:defRPr sz="51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25"/>
          <p:cNvSpPr txBox="1">
            <a:spLocks noGrp="1"/>
          </p:cNvSpPr>
          <p:nvPr>
            <p:ph type="body" idx="1"/>
          </p:nvPr>
        </p:nvSpPr>
        <p:spPr>
          <a:xfrm>
            <a:off x="729602" y="5060097"/>
            <a:ext cx="9223058" cy="16540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rgbClr val="888888"/>
              </a:buClr>
              <a:buSzPts val="2100"/>
              <a:buNone/>
              <a:defRPr sz="21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rgbClr val="888888"/>
              </a:buClr>
              <a:buSzPts val="1700"/>
              <a:buNone/>
              <a:defRPr sz="17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91" name="Google Shape;91;p25"/>
          <p:cNvSpPr txBox="1">
            <a:spLocks noGrp="1"/>
          </p:cNvSpPr>
          <p:nvPr>
            <p:ph type="dt" idx="10"/>
          </p:nvPr>
        </p:nvSpPr>
        <p:spPr>
          <a:xfrm>
            <a:off x="735171" y="7008172"/>
            <a:ext cx="2406015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25"/>
          <p:cNvSpPr txBox="1">
            <a:spLocks noGrp="1"/>
          </p:cNvSpPr>
          <p:nvPr>
            <p:ph type="ftr" idx="11"/>
          </p:nvPr>
        </p:nvSpPr>
        <p:spPr>
          <a:xfrm>
            <a:off x="3542189" y="7008172"/>
            <a:ext cx="3609023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25"/>
          <p:cNvSpPr txBox="1">
            <a:spLocks noGrp="1"/>
          </p:cNvSpPr>
          <p:nvPr>
            <p:ph type="sldNum" idx="12"/>
          </p:nvPr>
        </p:nvSpPr>
        <p:spPr>
          <a:xfrm>
            <a:off x="7552214" y="7008172"/>
            <a:ext cx="2406015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объекта" type="twoObj">
  <p:cSld name="TWO_OBJECTS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6"/>
          <p:cNvSpPr txBox="1">
            <a:spLocks noGrp="1"/>
          </p:cNvSpPr>
          <p:nvPr>
            <p:ph type="title"/>
          </p:nvPr>
        </p:nvSpPr>
        <p:spPr>
          <a:xfrm>
            <a:off x="735171" y="402569"/>
            <a:ext cx="9223058" cy="14614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26"/>
          <p:cNvSpPr txBox="1">
            <a:spLocks noGrp="1"/>
          </p:cNvSpPr>
          <p:nvPr>
            <p:ph type="body" idx="1"/>
          </p:nvPr>
        </p:nvSpPr>
        <p:spPr>
          <a:xfrm>
            <a:off x="735171" y="2012836"/>
            <a:ext cx="4544695" cy="4797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7" name="Google Shape;97;p26"/>
          <p:cNvSpPr txBox="1">
            <a:spLocks noGrp="1"/>
          </p:cNvSpPr>
          <p:nvPr>
            <p:ph type="body" idx="2"/>
          </p:nvPr>
        </p:nvSpPr>
        <p:spPr>
          <a:xfrm>
            <a:off x="5413534" y="2012836"/>
            <a:ext cx="4544695" cy="4797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8" name="Google Shape;98;p26"/>
          <p:cNvSpPr txBox="1">
            <a:spLocks noGrp="1"/>
          </p:cNvSpPr>
          <p:nvPr>
            <p:ph type="dt" idx="10"/>
          </p:nvPr>
        </p:nvSpPr>
        <p:spPr>
          <a:xfrm>
            <a:off x="735171" y="7008172"/>
            <a:ext cx="2406015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26"/>
          <p:cNvSpPr txBox="1">
            <a:spLocks noGrp="1"/>
          </p:cNvSpPr>
          <p:nvPr>
            <p:ph type="ftr" idx="11"/>
          </p:nvPr>
        </p:nvSpPr>
        <p:spPr>
          <a:xfrm>
            <a:off x="3542189" y="7008172"/>
            <a:ext cx="3609023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26"/>
          <p:cNvSpPr txBox="1">
            <a:spLocks noGrp="1"/>
          </p:cNvSpPr>
          <p:nvPr>
            <p:ph type="sldNum" idx="12"/>
          </p:nvPr>
        </p:nvSpPr>
        <p:spPr>
          <a:xfrm>
            <a:off x="7552214" y="7008172"/>
            <a:ext cx="2406015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равнение" type="twoTxTwoObj">
  <p:cSld name="TWO_OBJECTS_WITH_TEXT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7"/>
          <p:cNvSpPr txBox="1">
            <a:spLocks noGrp="1"/>
          </p:cNvSpPr>
          <p:nvPr>
            <p:ph type="title"/>
          </p:nvPr>
        </p:nvSpPr>
        <p:spPr>
          <a:xfrm>
            <a:off x="736564" y="402569"/>
            <a:ext cx="9223058" cy="14614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27"/>
          <p:cNvSpPr txBox="1">
            <a:spLocks noGrp="1"/>
          </p:cNvSpPr>
          <p:nvPr>
            <p:ph type="body" idx="1"/>
          </p:nvPr>
        </p:nvSpPr>
        <p:spPr>
          <a:xfrm>
            <a:off x="736565" y="1853560"/>
            <a:ext cx="4523809" cy="908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 b="1"/>
            </a:lvl1pPr>
            <a:lvl2pPr marL="914400" lvl="1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 b="1"/>
            </a:lvl2pPr>
            <a:lvl3pPr marL="1371600" lvl="2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3pPr>
            <a:lvl4pPr marL="1828800" lvl="3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4pPr>
            <a:lvl5pPr marL="2286000" lvl="4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5pPr>
            <a:lvl6pPr marL="2743200" lvl="5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6pPr>
            <a:lvl7pPr marL="3200400" lvl="6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7pPr>
            <a:lvl8pPr marL="3657600" lvl="7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8pPr>
            <a:lvl9pPr marL="4114800" lvl="8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9pPr>
          </a:lstStyle>
          <a:p>
            <a:endParaRPr/>
          </a:p>
        </p:txBody>
      </p:sp>
      <p:sp>
        <p:nvSpPr>
          <p:cNvPr id="104" name="Google Shape;104;p27"/>
          <p:cNvSpPr txBox="1">
            <a:spLocks noGrp="1"/>
          </p:cNvSpPr>
          <p:nvPr>
            <p:ph type="body" idx="2"/>
          </p:nvPr>
        </p:nvSpPr>
        <p:spPr>
          <a:xfrm>
            <a:off x="736565" y="2761961"/>
            <a:ext cx="4523809" cy="4062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5" name="Google Shape;105;p27"/>
          <p:cNvSpPr txBox="1">
            <a:spLocks noGrp="1"/>
          </p:cNvSpPr>
          <p:nvPr>
            <p:ph type="body" idx="3"/>
          </p:nvPr>
        </p:nvSpPr>
        <p:spPr>
          <a:xfrm>
            <a:off x="5413534" y="1853560"/>
            <a:ext cx="4546088" cy="908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 b="1"/>
            </a:lvl1pPr>
            <a:lvl2pPr marL="914400" lvl="1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 b="1"/>
            </a:lvl2pPr>
            <a:lvl3pPr marL="1371600" lvl="2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3pPr>
            <a:lvl4pPr marL="1828800" lvl="3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4pPr>
            <a:lvl5pPr marL="2286000" lvl="4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5pPr>
            <a:lvl6pPr marL="2743200" lvl="5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6pPr>
            <a:lvl7pPr marL="3200400" lvl="6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7pPr>
            <a:lvl8pPr marL="3657600" lvl="7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8pPr>
            <a:lvl9pPr marL="4114800" lvl="8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9pPr>
          </a:lstStyle>
          <a:p>
            <a:endParaRPr/>
          </a:p>
        </p:txBody>
      </p:sp>
      <p:sp>
        <p:nvSpPr>
          <p:cNvPr id="106" name="Google Shape;106;p27"/>
          <p:cNvSpPr txBox="1">
            <a:spLocks noGrp="1"/>
          </p:cNvSpPr>
          <p:nvPr>
            <p:ph type="body" idx="4"/>
          </p:nvPr>
        </p:nvSpPr>
        <p:spPr>
          <a:xfrm>
            <a:off x="5413534" y="2761961"/>
            <a:ext cx="4546088" cy="4062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7" name="Google Shape;107;p27"/>
          <p:cNvSpPr txBox="1">
            <a:spLocks noGrp="1"/>
          </p:cNvSpPr>
          <p:nvPr>
            <p:ph type="dt" idx="10"/>
          </p:nvPr>
        </p:nvSpPr>
        <p:spPr>
          <a:xfrm>
            <a:off x="735171" y="7008172"/>
            <a:ext cx="2406015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27"/>
          <p:cNvSpPr txBox="1">
            <a:spLocks noGrp="1"/>
          </p:cNvSpPr>
          <p:nvPr>
            <p:ph type="ftr" idx="11"/>
          </p:nvPr>
        </p:nvSpPr>
        <p:spPr>
          <a:xfrm>
            <a:off x="3542189" y="7008172"/>
            <a:ext cx="3609023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27"/>
          <p:cNvSpPr txBox="1">
            <a:spLocks noGrp="1"/>
          </p:cNvSpPr>
          <p:nvPr>
            <p:ph type="sldNum" idx="12"/>
          </p:nvPr>
        </p:nvSpPr>
        <p:spPr>
          <a:xfrm>
            <a:off x="7552214" y="7008172"/>
            <a:ext cx="2406015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олько заголовок" type="titleOnly">
  <p:cSld name="TITLE_ONLY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8"/>
          <p:cNvSpPr txBox="1">
            <a:spLocks noGrp="1"/>
          </p:cNvSpPr>
          <p:nvPr>
            <p:ph type="title"/>
          </p:nvPr>
        </p:nvSpPr>
        <p:spPr>
          <a:xfrm>
            <a:off x="735171" y="402569"/>
            <a:ext cx="9223058" cy="14614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8"/>
          <p:cNvSpPr txBox="1">
            <a:spLocks noGrp="1"/>
          </p:cNvSpPr>
          <p:nvPr>
            <p:ph type="dt" idx="10"/>
          </p:nvPr>
        </p:nvSpPr>
        <p:spPr>
          <a:xfrm>
            <a:off x="735171" y="7008172"/>
            <a:ext cx="2406015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28"/>
          <p:cNvSpPr txBox="1">
            <a:spLocks noGrp="1"/>
          </p:cNvSpPr>
          <p:nvPr>
            <p:ph type="ftr" idx="11"/>
          </p:nvPr>
        </p:nvSpPr>
        <p:spPr>
          <a:xfrm>
            <a:off x="3542189" y="7008172"/>
            <a:ext cx="3609023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28"/>
          <p:cNvSpPr txBox="1">
            <a:spLocks noGrp="1"/>
          </p:cNvSpPr>
          <p:nvPr>
            <p:ph type="sldNum" idx="12"/>
          </p:nvPr>
        </p:nvSpPr>
        <p:spPr>
          <a:xfrm>
            <a:off x="7552214" y="7008172"/>
            <a:ext cx="2406015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бъект с подписью" type="objTx">
  <p:cSld name="OBJECT_WITH_CAPTION_TEXT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9"/>
          <p:cNvSpPr txBox="1">
            <a:spLocks noGrp="1"/>
          </p:cNvSpPr>
          <p:nvPr>
            <p:ph type="title"/>
          </p:nvPr>
        </p:nvSpPr>
        <p:spPr>
          <a:xfrm>
            <a:off x="736564" y="504084"/>
            <a:ext cx="3448900" cy="1764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Calibri"/>
              <a:buNone/>
              <a:defRPr sz="27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9"/>
          <p:cNvSpPr txBox="1">
            <a:spLocks noGrp="1"/>
          </p:cNvSpPr>
          <p:nvPr>
            <p:ph type="body" idx="1"/>
          </p:nvPr>
        </p:nvSpPr>
        <p:spPr>
          <a:xfrm>
            <a:off x="4546088" y="1088683"/>
            <a:ext cx="5413534" cy="5373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rmAutofit/>
          </a:bodyPr>
          <a:lstStyle>
            <a:lvl1pPr marL="457200" lvl="0" indent="-400050" algn="l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 sz="2700"/>
            </a:lvl1pPr>
            <a:lvl2pPr marL="914400" lvl="1" indent="-3810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2pPr>
            <a:lvl3pPr marL="1371600" lvl="2" indent="-36195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3pPr>
            <a:lvl4pPr marL="1828800" lvl="3" indent="-33655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 sz="1700"/>
            </a:lvl4pPr>
            <a:lvl5pPr marL="2286000" lvl="4" indent="-33655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 sz="1700"/>
            </a:lvl5pPr>
            <a:lvl6pPr marL="2743200" lvl="5" indent="-33655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 sz="1700"/>
            </a:lvl6pPr>
            <a:lvl7pPr marL="3200400" lvl="6" indent="-33655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 sz="1700"/>
            </a:lvl7pPr>
            <a:lvl8pPr marL="3657600" lvl="7" indent="-33655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 sz="1700"/>
            </a:lvl8pPr>
            <a:lvl9pPr marL="4114800" lvl="8" indent="-33655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 sz="1700"/>
            </a:lvl9pPr>
          </a:lstStyle>
          <a:p>
            <a:endParaRPr/>
          </a:p>
        </p:txBody>
      </p:sp>
      <p:sp>
        <p:nvSpPr>
          <p:cNvPr id="118" name="Google Shape;118;p29"/>
          <p:cNvSpPr txBox="1">
            <a:spLocks noGrp="1"/>
          </p:cNvSpPr>
          <p:nvPr>
            <p:ph type="body" idx="2"/>
          </p:nvPr>
        </p:nvSpPr>
        <p:spPr>
          <a:xfrm>
            <a:off x="736564" y="2268379"/>
            <a:ext cx="3448900" cy="42024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19" name="Google Shape;119;p29"/>
          <p:cNvSpPr txBox="1">
            <a:spLocks noGrp="1"/>
          </p:cNvSpPr>
          <p:nvPr>
            <p:ph type="dt" idx="10"/>
          </p:nvPr>
        </p:nvSpPr>
        <p:spPr>
          <a:xfrm>
            <a:off x="735171" y="7008172"/>
            <a:ext cx="2406015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29"/>
          <p:cNvSpPr txBox="1">
            <a:spLocks noGrp="1"/>
          </p:cNvSpPr>
          <p:nvPr>
            <p:ph type="ftr" idx="11"/>
          </p:nvPr>
        </p:nvSpPr>
        <p:spPr>
          <a:xfrm>
            <a:off x="3542189" y="7008172"/>
            <a:ext cx="3609023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9"/>
          <p:cNvSpPr txBox="1">
            <a:spLocks noGrp="1"/>
          </p:cNvSpPr>
          <p:nvPr>
            <p:ph type="sldNum" idx="12"/>
          </p:nvPr>
        </p:nvSpPr>
        <p:spPr>
          <a:xfrm>
            <a:off x="7552214" y="7008172"/>
            <a:ext cx="2406015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исунок с подписью" type="picTx">
  <p:cSld name="PICTURE_WITH_CAPTION_TEXT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30"/>
          <p:cNvSpPr txBox="1">
            <a:spLocks noGrp="1"/>
          </p:cNvSpPr>
          <p:nvPr>
            <p:ph type="title"/>
          </p:nvPr>
        </p:nvSpPr>
        <p:spPr>
          <a:xfrm>
            <a:off x="736564" y="504084"/>
            <a:ext cx="3448900" cy="1764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Calibri"/>
              <a:buNone/>
              <a:defRPr sz="27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30"/>
          <p:cNvSpPr>
            <a:spLocks noGrp="1"/>
          </p:cNvSpPr>
          <p:nvPr>
            <p:ph type="pic" idx="2"/>
          </p:nvPr>
        </p:nvSpPr>
        <p:spPr>
          <a:xfrm>
            <a:off x="4546088" y="1088683"/>
            <a:ext cx="5413534" cy="5373398"/>
          </a:xfrm>
          <a:prstGeom prst="rect">
            <a:avLst/>
          </a:prstGeom>
          <a:noFill/>
          <a:ln>
            <a:noFill/>
          </a:ln>
        </p:spPr>
      </p:sp>
      <p:sp>
        <p:nvSpPr>
          <p:cNvPr id="125" name="Google Shape;125;p30"/>
          <p:cNvSpPr txBox="1">
            <a:spLocks noGrp="1"/>
          </p:cNvSpPr>
          <p:nvPr>
            <p:ph type="body" idx="1"/>
          </p:nvPr>
        </p:nvSpPr>
        <p:spPr>
          <a:xfrm>
            <a:off x="736564" y="2268379"/>
            <a:ext cx="3448900" cy="42024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26" name="Google Shape;126;p30"/>
          <p:cNvSpPr txBox="1">
            <a:spLocks noGrp="1"/>
          </p:cNvSpPr>
          <p:nvPr>
            <p:ph type="dt" idx="10"/>
          </p:nvPr>
        </p:nvSpPr>
        <p:spPr>
          <a:xfrm>
            <a:off x="735171" y="7008172"/>
            <a:ext cx="2406015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30"/>
          <p:cNvSpPr txBox="1">
            <a:spLocks noGrp="1"/>
          </p:cNvSpPr>
          <p:nvPr>
            <p:ph type="ftr" idx="11"/>
          </p:nvPr>
        </p:nvSpPr>
        <p:spPr>
          <a:xfrm>
            <a:off x="3542189" y="7008172"/>
            <a:ext cx="3609023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30"/>
          <p:cNvSpPr txBox="1">
            <a:spLocks noGrp="1"/>
          </p:cNvSpPr>
          <p:nvPr>
            <p:ph type="sldNum" idx="12"/>
          </p:nvPr>
        </p:nvSpPr>
        <p:spPr>
          <a:xfrm>
            <a:off x="7552214" y="7008172"/>
            <a:ext cx="2406015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вертикальный текст" type="vertTx">
  <p:cSld name="VERTICAL_TEXT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31"/>
          <p:cNvSpPr txBox="1">
            <a:spLocks noGrp="1"/>
          </p:cNvSpPr>
          <p:nvPr>
            <p:ph type="title"/>
          </p:nvPr>
        </p:nvSpPr>
        <p:spPr>
          <a:xfrm>
            <a:off x="735171" y="402569"/>
            <a:ext cx="9223058" cy="14614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31"/>
          <p:cNvSpPr txBox="1">
            <a:spLocks noGrp="1"/>
          </p:cNvSpPr>
          <p:nvPr>
            <p:ph type="body" idx="1"/>
          </p:nvPr>
        </p:nvSpPr>
        <p:spPr>
          <a:xfrm rot="5400000">
            <a:off x="2947924" y="-199917"/>
            <a:ext cx="4797552" cy="92230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2" name="Google Shape;132;p31"/>
          <p:cNvSpPr txBox="1">
            <a:spLocks noGrp="1"/>
          </p:cNvSpPr>
          <p:nvPr>
            <p:ph type="dt" idx="10"/>
          </p:nvPr>
        </p:nvSpPr>
        <p:spPr>
          <a:xfrm>
            <a:off x="735171" y="7008172"/>
            <a:ext cx="2406015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31"/>
          <p:cNvSpPr txBox="1">
            <a:spLocks noGrp="1"/>
          </p:cNvSpPr>
          <p:nvPr>
            <p:ph type="ftr" idx="11"/>
          </p:nvPr>
        </p:nvSpPr>
        <p:spPr>
          <a:xfrm>
            <a:off x="3542189" y="7008172"/>
            <a:ext cx="3609023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31"/>
          <p:cNvSpPr txBox="1">
            <a:spLocks noGrp="1"/>
          </p:cNvSpPr>
          <p:nvPr>
            <p:ph type="sldNum" idx="12"/>
          </p:nvPr>
        </p:nvSpPr>
        <p:spPr>
          <a:xfrm>
            <a:off x="7552214" y="7008172"/>
            <a:ext cx="2406015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ертикальный заголовок и текст" type="vertTitleAndTx">
  <p:cSld name="VERTICAL_TITLE_AND_VERTICAL_TEXT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2"/>
          <p:cNvSpPr txBox="1">
            <a:spLocks noGrp="1"/>
          </p:cNvSpPr>
          <p:nvPr>
            <p:ph type="title"/>
          </p:nvPr>
        </p:nvSpPr>
        <p:spPr>
          <a:xfrm rot="5400000">
            <a:off x="5601437" y="2453595"/>
            <a:ext cx="6407821" cy="23057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32"/>
          <p:cNvSpPr txBox="1">
            <a:spLocks noGrp="1"/>
          </p:cNvSpPr>
          <p:nvPr>
            <p:ph type="body" idx="1"/>
          </p:nvPr>
        </p:nvSpPr>
        <p:spPr>
          <a:xfrm rot="5400000">
            <a:off x="923075" y="214664"/>
            <a:ext cx="6407821" cy="67836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8" name="Google Shape;138;p32"/>
          <p:cNvSpPr txBox="1">
            <a:spLocks noGrp="1"/>
          </p:cNvSpPr>
          <p:nvPr>
            <p:ph type="dt" idx="10"/>
          </p:nvPr>
        </p:nvSpPr>
        <p:spPr>
          <a:xfrm>
            <a:off x="735171" y="7008172"/>
            <a:ext cx="2406015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32"/>
          <p:cNvSpPr txBox="1">
            <a:spLocks noGrp="1"/>
          </p:cNvSpPr>
          <p:nvPr>
            <p:ph type="ftr" idx="11"/>
          </p:nvPr>
        </p:nvSpPr>
        <p:spPr>
          <a:xfrm>
            <a:off x="3542189" y="7008172"/>
            <a:ext cx="3609023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32"/>
          <p:cNvSpPr txBox="1">
            <a:spLocks noGrp="1"/>
          </p:cNvSpPr>
          <p:nvPr>
            <p:ph type="sldNum" idx="12"/>
          </p:nvPr>
        </p:nvSpPr>
        <p:spPr>
          <a:xfrm>
            <a:off x="7552214" y="7008172"/>
            <a:ext cx="2406015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>
  <p:cSld name="Пустой слайд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7"/>
          <p:cNvSpPr/>
          <p:nvPr/>
        </p:nvSpPr>
        <p:spPr>
          <a:xfrm>
            <a:off x="0" y="1795828"/>
            <a:ext cx="10693400" cy="479311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21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24;p17"/>
          <p:cNvSpPr txBox="1">
            <a:spLocks noGrp="1"/>
          </p:cNvSpPr>
          <p:nvPr>
            <p:ph type="sldNum" idx="12"/>
          </p:nvPr>
        </p:nvSpPr>
        <p:spPr>
          <a:xfrm>
            <a:off x="295286" y="6950712"/>
            <a:ext cx="1935669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25" name="Google Shape;25;p17"/>
          <p:cNvSpPr/>
          <p:nvPr/>
        </p:nvSpPr>
        <p:spPr>
          <a:xfrm>
            <a:off x="0" y="218297"/>
            <a:ext cx="125720" cy="1255702"/>
          </a:xfrm>
          <a:custGeom>
            <a:avLst/>
            <a:gdLst/>
            <a:ahLst/>
            <a:cxnLst/>
            <a:rect l="l" t="t" r="r" b="b"/>
            <a:pathLst>
              <a:path w="81280" h="1144905" extrusionOk="0">
                <a:moveTo>
                  <a:pt x="0" y="1144803"/>
                </a:moveTo>
                <a:lnTo>
                  <a:pt x="81000" y="1144803"/>
                </a:lnTo>
                <a:lnTo>
                  <a:pt x="81000" y="0"/>
                </a:lnTo>
                <a:lnTo>
                  <a:pt x="0" y="0"/>
                </a:lnTo>
                <a:lnTo>
                  <a:pt x="0" y="1144803"/>
                </a:lnTo>
                <a:close/>
              </a:path>
            </a:pathLst>
          </a:custGeom>
          <a:solidFill>
            <a:srgbClr val="EE312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2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" name="Google Shape;26;p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064950" y="6588943"/>
            <a:ext cx="1628450" cy="900750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17"/>
          <p:cNvSpPr txBox="1">
            <a:spLocks noGrp="1"/>
          </p:cNvSpPr>
          <p:nvPr>
            <p:ph type="title"/>
          </p:nvPr>
        </p:nvSpPr>
        <p:spPr>
          <a:xfrm>
            <a:off x="532673" y="561291"/>
            <a:ext cx="9687193" cy="567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60000"/>
              </a:buClr>
              <a:buSzPts val="4100"/>
              <a:buFont typeface="Arial Black"/>
              <a:buNone/>
              <a:defRPr sz="4100" b="1">
                <a:solidFill>
                  <a:srgbClr val="E60000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17"/>
          <p:cNvSpPr txBox="1">
            <a:spLocks noGrp="1"/>
          </p:cNvSpPr>
          <p:nvPr>
            <p:ph type="body" idx="1"/>
          </p:nvPr>
        </p:nvSpPr>
        <p:spPr>
          <a:xfrm>
            <a:off x="394963" y="2919243"/>
            <a:ext cx="9824904" cy="3488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" name="Google Shape;29;p17"/>
          <p:cNvSpPr txBox="1">
            <a:spLocks noGrp="1"/>
          </p:cNvSpPr>
          <p:nvPr>
            <p:ph type="body" idx="2"/>
          </p:nvPr>
        </p:nvSpPr>
        <p:spPr>
          <a:xfrm>
            <a:off x="394963" y="2124447"/>
            <a:ext cx="9824904" cy="421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rgbClr val="FF0000"/>
              </a:buClr>
              <a:buSzPts val="1800"/>
              <a:buNone/>
              <a:defRPr sz="18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 b="1"/>
            </a:lvl2pPr>
            <a:lvl3pPr marL="1371600" lvl="2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3pPr>
            <a:lvl4pPr marL="1828800" lvl="3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4pPr>
            <a:lvl5pPr marL="2286000" lvl="4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5pPr>
            <a:lvl6pPr marL="2743200" lvl="5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6pPr>
            <a:lvl7pPr marL="3200400" lvl="6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7pPr>
            <a:lvl8pPr marL="3657600" lvl="7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8pPr>
            <a:lvl9pPr marL="4114800" lvl="8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Заголовок раздела">
  <p:cSld name="1_Заголовок раздела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18" descr="D:\_DEN\_ПРОЕКТЫ\_МФПА\Университет СИНЕРГИЯ\презентации\Рисунок1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0725898" cy="756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32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0977" y="1001906"/>
            <a:ext cx="2610490" cy="461634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18"/>
          <p:cNvSpPr txBox="1">
            <a:spLocks noGrp="1"/>
          </p:cNvSpPr>
          <p:nvPr>
            <p:ph type="ctrTitle"/>
          </p:nvPr>
        </p:nvSpPr>
        <p:spPr>
          <a:xfrm>
            <a:off x="546766" y="2196455"/>
            <a:ext cx="9599868" cy="3807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 Black"/>
              <a:buNone/>
              <a:defRPr sz="5000" b="1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Пустой слайд">
  <p:cSld name="5_Пустой слайд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9"/>
          <p:cNvSpPr txBox="1">
            <a:spLocks noGrp="1"/>
          </p:cNvSpPr>
          <p:nvPr>
            <p:ph type="sldNum" idx="12"/>
          </p:nvPr>
        </p:nvSpPr>
        <p:spPr>
          <a:xfrm>
            <a:off x="295286" y="6950712"/>
            <a:ext cx="1935669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36" name="Google Shape;36;p19"/>
          <p:cNvSpPr/>
          <p:nvPr/>
        </p:nvSpPr>
        <p:spPr>
          <a:xfrm>
            <a:off x="0" y="218297"/>
            <a:ext cx="125720" cy="1255702"/>
          </a:xfrm>
          <a:custGeom>
            <a:avLst/>
            <a:gdLst/>
            <a:ahLst/>
            <a:cxnLst/>
            <a:rect l="l" t="t" r="r" b="b"/>
            <a:pathLst>
              <a:path w="81280" h="1144905" extrusionOk="0">
                <a:moveTo>
                  <a:pt x="0" y="1144803"/>
                </a:moveTo>
                <a:lnTo>
                  <a:pt x="81000" y="1144803"/>
                </a:lnTo>
                <a:lnTo>
                  <a:pt x="81000" y="0"/>
                </a:lnTo>
                <a:lnTo>
                  <a:pt x="0" y="0"/>
                </a:lnTo>
                <a:lnTo>
                  <a:pt x="0" y="1144803"/>
                </a:lnTo>
                <a:close/>
              </a:path>
            </a:pathLst>
          </a:custGeom>
          <a:solidFill>
            <a:srgbClr val="EE312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2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" name="Google Shape;37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064950" y="6588943"/>
            <a:ext cx="1628450" cy="900750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19"/>
          <p:cNvSpPr txBox="1">
            <a:spLocks noGrp="1"/>
          </p:cNvSpPr>
          <p:nvPr>
            <p:ph type="title"/>
          </p:nvPr>
        </p:nvSpPr>
        <p:spPr>
          <a:xfrm>
            <a:off x="532673" y="561291"/>
            <a:ext cx="9687193" cy="567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60000"/>
              </a:buClr>
              <a:buSzPts val="4100"/>
              <a:buFont typeface="Arial Black"/>
              <a:buNone/>
              <a:defRPr sz="4100" b="1">
                <a:solidFill>
                  <a:srgbClr val="E60000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9"/>
          <p:cNvSpPr txBox="1">
            <a:spLocks noGrp="1"/>
          </p:cNvSpPr>
          <p:nvPr>
            <p:ph type="body" idx="1"/>
          </p:nvPr>
        </p:nvSpPr>
        <p:spPr>
          <a:xfrm>
            <a:off x="394963" y="2700511"/>
            <a:ext cx="9824904" cy="37075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19"/>
          <p:cNvSpPr txBox="1">
            <a:spLocks noGrp="1"/>
          </p:cNvSpPr>
          <p:nvPr>
            <p:ph type="body" idx="2"/>
          </p:nvPr>
        </p:nvSpPr>
        <p:spPr>
          <a:xfrm>
            <a:off x="394963" y="2124447"/>
            <a:ext cx="9824904" cy="421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rgbClr val="FF0000"/>
              </a:buClr>
              <a:buSzPts val="1800"/>
              <a:buNone/>
              <a:defRPr sz="18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 b="1"/>
            </a:lvl2pPr>
            <a:lvl3pPr marL="1371600" lvl="2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3pPr>
            <a:lvl4pPr marL="1828800" lvl="3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4pPr>
            <a:lvl5pPr marL="2286000" lvl="4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5pPr>
            <a:lvl6pPr marL="2743200" lvl="5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6pPr>
            <a:lvl7pPr marL="3200400" lvl="6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7pPr>
            <a:lvl8pPr marL="3657600" lvl="7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8pPr>
            <a:lvl9pPr marL="4114800" lvl="8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Пустой слайд">
  <p:cSld name="2_Пустой слайд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20"/>
          <p:cNvSpPr txBox="1">
            <a:spLocks noGrp="1"/>
          </p:cNvSpPr>
          <p:nvPr>
            <p:ph type="sldNum" idx="12"/>
          </p:nvPr>
        </p:nvSpPr>
        <p:spPr>
          <a:xfrm>
            <a:off x="295286" y="6950712"/>
            <a:ext cx="1935669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43" name="Google Shape;43;p20"/>
          <p:cNvSpPr/>
          <p:nvPr/>
        </p:nvSpPr>
        <p:spPr>
          <a:xfrm>
            <a:off x="0" y="218297"/>
            <a:ext cx="125720" cy="1255702"/>
          </a:xfrm>
          <a:custGeom>
            <a:avLst/>
            <a:gdLst/>
            <a:ahLst/>
            <a:cxnLst/>
            <a:rect l="l" t="t" r="r" b="b"/>
            <a:pathLst>
              <a:path w="81280" h="1144905" extrusionOk="0">
                <a:moveTo>
                  <a:pt x="0" y="1144803"/>
                </a:moveTo>
                <a:lnTo>
                  <a:pt x="81000" y="1144803"/>
                </a:lnTo>
                <a:lnTo>
                  <a:pt x="81000" y="0"/>
                </a:lnTo>
                <a:lnTo>
                  <a:pt x="0" y="0"/>
                </a:lnTo>
                <a:lnTo>
                  <a:pt x="0" y="1144803"/>
                </a:lnTo>
                <a:close/>
              </a:path>
            </a:pathLst>
          </a:custGeom>
          <a:solidFill>
            <a:srgbClr val="EE312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2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4" name="Google Shape;44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064950" y="6588943"/>
            <a:ext cx="1628450" cy="900750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20"/>
          <p:cNvSpPr txBox="1">
            <a:spLocks noGrp="1"/>
          </p:cNvSpPr>
          <p:nvPr>
            <p:ph type="title"/>
          </p:nvPr>
        </p:nvSpPr>
        <p:spPr>
          <a:xfrm>
            <a:off x="532673" y="561291"/>
            <a:ext cx="9687193" cy="567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60000"/>
              </a:buClr>
              <a:buSzPts val="4100"/>
              <a:buFont typeface="Arial Black"/>
              <a:buNone/>
              <a:defRPr sz="4100" b="1">
                <a:solidFill>
                  <a:srgbClr val="E60000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20"/>
          <p:cNvSpPr txBox="1">
            <a:spLocks noGrp="1"/>
          </p:cNvSpPr>
          <p:nvPr>
            <p:ph type="body" idx="1"/>
          </p:nvPr>
        </p:nvSpPr>
        <p:spPr>
          <a:xfrm>
            <a:off x="394962" y="2141571"/>
            <a:ext cx="9824905" cy="4424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Пустой слайд">
  <p:cSld name="4_Пустой слайд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21"/>
          <p:cNvSpPr txBox="1">
            <a:spLocks noGrp="1"/>
          </p:cNvSpPr>
          <p:nvPr>
            <p:ph type="sldNum" idx="12"/>
          </p:nvPr>
        </p:nvSpPr>
        <p:spPr>
          <a:xfrm>
            <a:off x="295286" y="6950712"/>
            <a:ext cx="1935669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49" name="Google Shape;49;p21"/>
          <p:cNvSpPr/>
          <p:nvPr/>
        </p:nvSpPr>
        <p:spPr>
          <a:xfrm>
            <a:off x="0" y="218297"/>
            <a:ext cx="125720" cy="1255702"/>
          </a:xfrm>
          <a:custGeom>
            <a:avLst/>
            <a:gdLst/>
            <a:ahLst/>
            <a:cxnLst/>
            <a:rect l="l" t="t" r="r" b="b"/>
            <a:pathLst>
              <a:path w="81280" h="1144905" extrusionOk="0">
                <a:moveTo>
                  <a:pt x="0" y="1144803"/>
                </a:moveTo>
                <a:lnTo>
                  <a:pt x="81000" y="1144803"/>
                </a:lnTo>
                <a:lnTo>
                  <a:pt x="81000" y="0"/>
                </a:lnTo>
                <a:lnTo>
                  <a:pt x="0" y="0"/>
                </a:lnTo>
                <a:lnTo>
                  <a:pt x="0" y="1144803"/>
                </a:lnTo>
                <a:close/>
              </a:path>
            </a:pathLst>
          </a:custGeom>
          <a:solidFill>
            <a:srgbClr val="EE312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2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0" name="Google Shape;50;p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064950" y="6588943"/>
            <a:ext cx="1628450" cy="900750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21"/>
          <p:cNvSpPr txBox="1">
            <a:spLocks noGrp="1"/>
          </p:cNvSpPr>
          <p:nvPr>
            <p:ph type="body" idx="1"/>
          </p:nvPr>
        </p:nvSpPr>
        <p:spPr>
          <a:xfrm>
            <a:off x="324212" y="3559861"/>
            <a:ext cx="3154337" cy="30064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2" name="Google Shape;52;p21"/>
          <p:cNvSpPr txBox="1">
            <a:spLocks noGrp="1"/>
          </p:cNvSpPr>
          <p:nvPr>
            <p:ph type="body" idx="2"/>
          </p:nvPr>
        </p:nvSpPr>
        <p:spPr>
          <a:xfrm>
            <a:off x="324212" y="2141571"/>
            <a:ext cx="3154337" cy="1276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rgbClr val="FF0000"/>
              </a:buClr>
              <a:buSzPts val="1800"/>
              <a:buNone/>
              <a:defRPr sz="18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 b="1"/>
            </a:lvl2pPr>
            <a:lvl3pPr marL="1371600" lvl="2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3pPr>
            <a:lvl4pPr marL="1828800" lvl="3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4pPr>
            <a:lvl5pPr marL="2286000" lvl="4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5pPr>
            <a:lvl6pPr marL="2743200" lvl="5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6pPr>
            <a:lvl7pPr marL="3200400" lvl="6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7pPr>
            <a:lvl8pPr marL="3657600" lvl="7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8pPr>
            <a:lvl9pPr marL="4114800" lvl="8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9pPr>
          </a:lstStyle>
          <a:p>
            <a:endParaRPr/>
          </a:p>
        </p:txBody>
      </p:sp>
      <p:sp>
        <p:nvSpPr>
          <p:cNvPr id="53" name="Google Shape;53;p21"/>
          <p:cNvSpPr txBox="1">
            <a:spLocks noGrp="1"/>
          </p:cNvSpPr>
          <p:nvPr>
            <p:ph type="body" idx="3"/>
          </p:nvPr>
        </p:nvSpPr>
        <p:spPr>
          <a:xfrm>
            <a:off x="3741209" y="3559861"/>
            <a:ext cx="3154337" cy="30064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4" name="Google Shape;54;p21"/>
          <p:cNvSpPr txBox="1">
            <a:spLocks noGrp="1"/>
          </p:cNvSpPr>
          <p:nvPr>
            <p:ph type="body" idx="4"/>
          </p:nvPr>
        </p:nvSpPr>
        <p:spPr>
          <a:xfrm>
            <a:off x="3741209" y="2141571"/>
            <a:ext cx="3154337" cy="1276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rgbClr val="FF0000"/>
              </a:buClr>
              <a:buSzPts val="1800"/>
              <a:buNone/>
              <a:defRPr sz="18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 b="1"/>
            </a:lvl2pPr>
            <a:lvl3pPr marL="1371600" lvl="2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3pPr>
            <a:lvl4pPr marL="1828800" lvl="3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4pPr>
            <a:lvl5pPr marL="2286000" lvl="4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5pPr>
            <a:lvl6pPr marL="2743200" lvl="5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6pPr>
            <a:lvl7pPr marL="3200400" lvl="6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7pPr>
            <a:lvl8pPr marL="3657600" lvl="7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8pPr>
            <a:lvl9pPr marL="4114800" lvl="8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9pPr>
          </a:lstStyle>
          <a:p>
            <a:endParaRPr/>
          </a:p>
        </p:txBody>
      </p:sp>
      <p:sp>
        <p:nvSpPr>
          <p:cNvPr id="55" name="Google Shape;55;p21"/>
          <p:cNvSpPr txBox="1">
            <a:spLocks noGrp="1"/>
          </p:cNvSpPr>
          <p:nvPr>
            <p:ph type="body" idx="5"/>
          </p:nvPr>
        </p:nvSpPr>
        <p:spPr>
          <a:xfrm>
            <a:off x="7158207" y="3559861"/>
            <a:ext cx="3154337" cy="30064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6" name="Google Shape;56;p21"/>
          <p:cNvSpPr txBox="1">
            <a:spLocks noGrp="1"/>
          </p:cNvSpPr>
          <p:nvPr>
            <p:ph type="body" idx="6"/>
          </p:nvPr>
        </p:nvSpPr>
        <p:spPr>
          <a:xfrm>
            <a:off x="7158207" y="2141571"/>
            <a:ext cx="3154337" cy="1276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rgbClr val="FF0000"/>
              </a:buClr>
              <a:buSzPts val="1800"/>
              <a:buNone/>
              <a:defRPr sz="18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 b="1"/>
            </a:lvl2pPr>
            <a:lvl3pPr marL="1371600" lvl="2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3pPr>
            <a:lvl4pPr marL="1828800" lvl="3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4pPr>
            <a:lvl5pPr marL="2286000" lvl="4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5pPr>
            <a:lvl6pPr marL="2743200" lvl="5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6pPr>
            <a:lvl7pPr marL="3200400" lvl="6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7pPr>
            <a:lvl8pPr marL="3657600" lvl="7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8pPr>
            <a:lvl9pPr marL="4114800" lvl="8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9pPr>
          </a:lstStyle>
          <a:p>
            <a:endParaRPr/>
          </a:p>
        </p:txBody>
      </p:sp>
      <p:sp>
        <p:nvSpPr>
          <p:cNvPr id="57" name="Google Shape;57;p21"/>
          <p:cNvSpPr txBox="1">
            <a:spLocks noGrp="1"/>
          </p:cNvSpPr>
          <p:nvPr>
            <p:ph type="title"/>
          </p:nvPr>
        </p:nvSpPr>
        <p:spPr>
          <a:xfrm>
            <a:off x="532674" y="561291"/>
            <a:ext cx="9779870" cy="567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60000"/>
              </a:buClr>
              <a:buSzPts val="4100"/>
              <a:buFont typeface="Arial Black"/>
              <a:buNone/>
              <a:defRPr sz="4100" b="1">
                <a:solidFill>
                  <a:srgbClr val="E60000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Пустой слайд">
  <p:cSld name="3_Пустой слайд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2"/>
          <p:cNvSpPr/>
          <p:nvPr/>
        </p:nvSpPr>
        <p:spPr>
          <a:xfrm>
            <a:off x="7759261" y="2470407"/>
            <a:ext cx="2359400" cy="409039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21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" name="Google Shape;60;p22"/>
          <p:cNvSpPr txBox="1">
            <a:spLocks noGrp="1"/>
          </p:cNvSpPr>
          <p:nvPr>
            <p:ph type="sldNum" idx="12"/>
          </p:nvPr>
        </p:nvSpPr>
        <p:spPr>
          <a:xfrm>
            <a:off x="295286" y="6950712"/>
            <a:ext cx="1935669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61" name="Google Shape;61;p22"/>
          <p:cNvSpPr/>
          <p:nvPr/>
        </p:nvSpPr>
        <p:spPr>
          <a:xfrm>
            <a:off x="0" y="218297"/>
            <a:ext cx="125720" cy="1255702"/>
          </a:xfrm>
          <a:custGeom>
            <a:avLst/>
            <a:gdLst/>
            <a:ahLst/>
            <a:cxnLst/>
            <a:rect l="l" t="t" r="r" b="b"/>
            <a:pathLst>
              <a:path w="81280" h="1144905" extrusionOk="0">
                <a:moveTo>
                  <a:pt x="0" y="1144803"/>
                </a:moveTo>
                <a:lnTo>
                  <a:pt x="81000" y="1144803"/>
                </a:lnTo>
                <a:lnTo>
                  <a:pt x="81000" y="0"/>
                </a:lnTo>
                <a:lnTo>
                  <a:pt x="0" y="0"/>
                </a:lnTo>
                <a:lnTo>
                  <a:pt x="0" y="1144803"/>
                </a:lnTo>
                <a:close/>
              </a:path>
            </a:pathLst>
          </a:custGeom>
          <a:solidFill>
            <a:srgbClr val="EE312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2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2" name="Google Shape;62;p2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064950" y="6588943"/>
            <a:ext cx="1628450" cy="90075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22"/>
          <p:cNvSpPr/>
          <p:nvPr/>
        </p:nvSpPr>
        <p:spPr>
          <a:xfrm>
            <a:off x="7222" y="252239"/>
            <a:ext cx="125720" cy="1815708"/>
          </a:xfrm>
          <a:custGeom>
            <a:avLst/>
            <a:gdLst/>
            <a:ahLst/>
            <a:cxnLst/>
            <a:rect l="l" t="t" r="r" b="b"/>
            <a:pathLst>
              <a:path w="81280" h="1144905" extrusionOk="0">
                <a:moveTo>
                  <a:pt x="0" y="1144803"/>
                </a:moveTo>
                <a:lnTo>
                  <a:pt x="81000" y="1144803"/>
                </a:lnTo>
                <a:lnTo>
                  <a:pt x="81000" y="0"/>
                </a:lnTo>
                <a:lnTo>
                  <a:pt x="0" y="0"/>
                </a:lnTo>
                <a:lnTo>
                  <a:pt x="0" y="1144803"/>
                </a:lnTo>
                <a:close/>
              </a:path>
            </a:pathLst>
          </a:custGeom>
          <a:solidFill>
            <a:srgbClr val="EE312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2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22"/>
          <p:cNvSpPr txBox="1">
            <a:spLocks noGrp="1"/>
          </p:cNvSpPr>
          <p:nvPr>
            <p:ph type="title"/>
          </p:nvPr>
        </p:nvSpPr>
        <p:spPr>
          <a:xfrm>
            <a:off x="562355" y="1133896"/>
            <a:ext cx="9499375" cy="567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60000"/>
              </a:buClr>
              <a:buSzPts val="4100"/>
              <a:buFont typeface="Arial Black"/>
              <a:buNone/>
              <a:defRPr sz="4100" b="1">
                <a:solidFill>
                  <a:srgbClr val="E60000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22"/>
          <p:cNvSpPr txBox="1">
            <a:spLocks noGrp="1"/>
          </p:cNvSpPr>
          <p:nvPr>
            <p:ph type="body" idx="1"/>
          </p:nvPr>
        </p:nvSpPr>
        <p:spPr>
          <a:xfrm>
            <a:off x="562355" y="489910"/>
            <a:ext cx="9499375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457200" lvl="0" indent="-355600" algn="l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rgbClr val="E60000"/>
              </a:buClr>
              <a:buSzPts val="2000"/>
              <a:buChar char="•"/>
              <a:defRPr sz="2000" b="1">
                <a:solidFill>
                  <a:srgbClr val="E60000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L="914400" lvl="1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6" name="Google Shape;66;p22"/>
          <p:cNvSpPr txBox="1">
            <a:spLocks noGrp="1"/>
          </p:cNvSpPr>
          <p:nvPr>
            <p:ph type="body" idx="2"/>
          </p:nvPr>
        </p:nvSpPr>
        <p:spPr>
          <a:xfrm>
            <a:off x="645691" y="5058739"/>
            <a:ext cx="2304000" cy="1502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2pPr>
            <a:lvl3pPr marL="1371600" lvl="2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3pPr>
            <a:lvl4pPr marL="1828800" lvl="3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4pPr>
            <a:lvl5pPr marL="2286000" lvl="4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7" name="Google Shape;67;p22"/>
          <p:cNvSpPr txBox="1">
            <a:spLocks noGrp="1"/>
          </p:cNvSpPr>
          <p:nvPr>
            <p:ph type="body" idx="3"/>
          </p:nvPr>
        </p:nvSpPr>
        <p:spPr>
          <a:xfrm>
            <a:off x="3017334" y="5058739"/>
            <a:ext cx="2304000" cy="1502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2pPr>
            <a:lvl3pPr marL="1371600" lvl="2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3pPr>
            <a:lvl4pPr marL="1828800" lvl="3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4pPr>
            <a:lvl5pPr marL="2286000" lvl="4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8" name="Google Shape;68;p22"/>
          <p:cNvSpPr txBox="1">
            <a:spLocks noGrp="1"/>
          </p:cNvSpPr>
          <p:nvPr>
            <p:ph type="body" idx="4"/>
          </p:nvPr>
        </p:nvSpPr>
        <p:spPr>
          <a:xfrm>
            <a:off x="5388977" y="5058739"/>
            <a:ext cx="2304000" cy="1502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2pPr>
            <a:lvl3pPr marL="1371600" lvl="2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3pPr>
            <a:lvl4pPr marL="1828800" lvl="3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4pPr>
            <a:lvl5pPr marL="2286000" lvl="4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9" name="Google Shape;69;p22"/>
          <p:cNvSpPr/>
          <p:nvPr/>
        </p:nvSpPr>
        <p:spPr>
          <a:xfrm>
            <a:off x="648087" y="4846672"/>
            <a:ext cx="7043531" cy="5166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21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" name="Google Shape;70;p22"/>
          <p:cNvSpPr txBox="1">
            <a:spLocks noGrp="1"/>
          </p:cNvSpPr>
          <p:nvPr>
            <p:ph type="body" idx="5"/>
          </p:nvPr>
        </p:nvSpPr>
        <p:spPr>
          <a:xfrm>
            <a:off x="7757731" y="2484487"/>
            <a:ext cx="2304000" cy="292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rgbClr val="FF0000"/>
              </a:buClr>
              <a:buSzPts val="1400"/>
              <a:buNone/>
              <a:defRPr sz="14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 b="1"/>
            </a:lvl2pPr>
            <a:lvl3pPr marL="1371600" lvl="2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3pPr>
            <a:lvl4pPr marL="1828800" lvl="3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4pPr>
            <a:lvl5pPr marL="2286000" lvl="4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5pPr>
            <a:lvl6pPr marL="2743200" lvl="5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6pPr>
            <a:lvl7pPr marL="3200400" lvl="6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7pPr>
            <a:lvl8pPr marL="3657600" lvl="7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8pPr>
            <a:lvl9pPr marL="4114800" lvl="8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9pPr>
          </a:lstStyle>
          <a:p>
            <a:endParaRPr/>
          </a:p>
        </p:txBody>
      </p:sp>
      <p:sp>
        <p:nvSpPr>
          <p:cNvPr id="71" name="Google Shape;71;p22"/>
          <p:cNvSpPr txBox="1">
            <a:spLocks noGrp="1"/>
          </p:cNvSpPr>
          <p:nvPr>
            <p:ph type="body" idx="6"/>
          </p:nvPr>
        </p:nvSpPr>
        <p:spPr>
          <a:xfrm>
            <a:off x="7759260" y="2945191"/>
            <a:ext cx="2311011" cy="3462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2pPr>
            <a:lvl3pPr marL="1371600" lvl="2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3pPr>
            <a:lvl4pPr marL="1828800" lvl="3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4pPr>
            <a:lvl5pPr marL="2286000" lvl="4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2" name="Google Shape;72;p22"/>
          <p:cNvSpPr txBox="1">
            <a:spLocks noGrp="1"/>
          </p:cNvSpPr>
          <p:nvPr>
            <p:ph type="body" idx="7"/>
          </p:nvPr>
        </p:nvSpPr>
        <p:spPr>
          <a:xfrm>
            <a:off x="665571" y="2470407"/>
            <a:ext cx="2304000" cy="2376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2pPr>
            <a:lvl3pPr marL="1371600" lvl="2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3pPr>
            <a:lvl4pPr marL="1828800" lvl="3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4pPr>
            <a:lvl5pPr marL="2286000" lvl="4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3" name="Google Shape;73;p22"/>
          <p:cNvSpPr txBox="1">
            <a:spLocks noGrp="1"/>
          </p:cNvSpPr>
          <p:nvPr>
            <p:ph type="body" idx="8"/>
          </p:nvPr>
        </p:nvSpPr>
        <p:spPr>
          <a:xfrm>
            <a:off x="3037214" y="2470407"/>
            <a:ext cx="2304000" cy="2376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2pPr>
            <a:lvl3pPr marL="1371600" lvl="2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3pPr>
            <a:lvl4pPr marL="1828800" lvl="3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4pPr>
            <a:lvl5pPr marL="2286000" lvl="4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4" name="Google Shape;74;p22"/>
          <p:cNvSpPr txBox="1">
            <a:spLocks noGrp="1"/>
          </p:cNvSpPr>
          <p:nvPr>
            <p:ph type="body" idx="9"/>
          </p:nvPr>
        </p:nvSpPr>
        <p:spPr>
          <a:xfrm>
            <a:off x="5408857" y="2470407"/>
            <a:ext cx="2304000" cy="2376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2pPr>
            <a:lvl3pPr marL="1371600" lvl="2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3pPr>
            <a:lvl4pPr marL="1828800" lvl="3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4pPr>
            <a:lvl5pPr marL="2286000" lvl="4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" type="title">
  <p:cSld name="TITLE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3"/>
          <p:cNvSpPr txBox="1">
            <a:spLocks noGrp="1"/>
          </p:cNvSpPr>
          <p:nvPr>
            <p:ph type="ctrTitle"/>
          </p:nvPr>
        </p:nvSpPr>
        <p:spPr>
          <a:xfrm>
            <a:off x="1336675" y="1237457"/>
            <a:ext cx="8020050" cy="2632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100"/>
              <a:buFont typeface="Calibri"/>
              <a:buNone/>
              <a:defRPr sz="51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3"/>
          <p:cNvSpPr txBox="1">
            <a:spLocks noGrp="1"/>
          </p:cNvSpPr>
          <p:nvPr>
            <p:ph type="subTitle" idx="1"/>
          </p:nvPr>
        </p:nvSpPr>
        <p:spPr>
          <a:xfrm>
            <a:off x="1336675" y="3971414"/>
            <a:ext cx="8020050" cy="1825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/>
            </a:lvl1pPr>
            <a:lvl2pPr lvl="1" algn="ctr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/>
            </a:lvl2pPr>
            <a:lvl3pPr lvl="2" algn="ctr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3pPr>
            <a:lvl4pPr lvl="3" algn="ctr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lvl="4" algn="ctr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5pPr>
            <a:lvl6pPr lvl="5" algn="ctr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6pPr>
            <a:lvl7pPr lvl="6" algn="ctr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7pPr>
            <a:lvl8pPr lvl="7" algn="ctr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8pPr>
            <a:lvl9pPr lvl="8" algn="ctr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78" name="Google Shape;78;p23"/>
          <p:cNvSpPr txBox="1">
            <a:spLocks noGrp="1"/>
          </p:cNvSpPr>
          <p:nvPr>
            <p:ph type="dt" idx="10"/>
          </p:nvPr>
        </p:nvSpPr>
        <p:spPr>
          <a:xfrm>
            <a:off x="735171" y="7008172"/>
            <a:ext cx="2406015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3"/>
          <p:cNvSpPr txBox="1">
            <a:spLocks noGrp="1"/>
          </p:cNvSpPr>
          <p:nvPr>
            <p:ph type="ftr" idx="11"/>
          </p:nvPr>
        </p:nvSpPr>
        <p:spPr>
          <a:xfrm>
            <a:off x="3542189" y="7008172"/>
            <a:ext cx="3609023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23"/>
          <p:cNvSpPr txBox="1">
            <a:spLocks noGrp="1"/>
          </p:cNvSpPr>
          <p:nvPr>
            <p:ph type="sldNum" idx="12"/>
          </p:nvPr>
        </p:nvSpPr>
        <p:spPr>
          <a:xfrm>
            <a:off x="7552214" y="7008172"/>
            <a:ext cx="2406015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объект" type="obj">
  <p:cSld name="OBJEC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4"/>
          <p:cNvSpPr txBox="1">
            <a:spLocks noGrp="1"/>
          </p:cNvSpPr>
          <p:nvPr>
            <p:ph type="title"/>
          </p:nvPr>
        </p:nvSpPr>
        <p:spPr>
          <a:xfrm>
            <a:off x="735171" y="402569"/>
            <a:ext cx="9223058" cy="14614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4"/>
          <p:cNvSpPr txBox="1">
            <a:spLocks noGrp="1"/>
          </p:cNvSpPr>
          <p:nvPr>
            <p:ph type="body" idx="1"/>
          </p:nvPr>
        </p:nvSpPr>
        <p:spPr>
          <a:xfrm>
            <a:off x="735171" y="2012836"/>
            <a:ext cx="9223058" cy="4797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4" name="Google Shape;84;p24"/>
          <p:cNvSpPr txBox="1">
            <a:spLocks noGrp="1"/>
          </p:cNvSpPr>
          <p:nvPr>
            <p:ph type="dt" idx="10"/>
          </p:nvPr>
        </p:nvSpPr>
        <p:spPr>
          <a:xfrm>
            <a:off x="735171" y="7008172"/>
            <a:ext cx="2406015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24"/>
          <p:cNvSpPr txBox="1">
            <a:spLocks noGrp="1"/>
          </p:cNvSpPr>
          <p:nvPr>
            <p:ph type="ftr" idx="11"/>
          </p:nvPr>
        </p:nvSpPr>
        <p:spPr>
          <a:xfrm>
            <a:off x="3542189" y="7008172"/>
            <a:ext cx="3609023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24"/>
          <p:cNvSpPr txBox="1">
            <a:spLocks noGrp="1"/>
          </p:cNvSpPr>
          <p:nvPr>
            <p:ph type="sldNum" idx="12"/>
          </p:nvPr>
        </p:nvSpPr>
        <p:spPr>
          <a:xfrm>
            <a:off x="7552214" y="7008172"/>
            <a:ext cx="2406015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87" name="Google Shape;87;p2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795265" y="280935"/>
            <a:ext cx="1512396" cy="2771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5"/>
          <p:cNvSpPr txBox="1">
            <a:spLocks noGrp="1"/>
          </p:cNvSpPr>
          <p:nvPr>
            <p:ph type="title"/>
          </p:nvPr>
        </p:nvSpPr>
        <p:spPr>
          <a:xfrm>
            <a:off x="735171" y="402569"/>
            <a:ext cx="9223058" cy="14614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alibri"/>
              <a:buNone/>
              <a:defRPr sz="3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5"/>
          <p:cNvSpPr txBox="1">
            <a:spLocks noGrp="1"/>
          </p:cNvSpPr>
          <p:nvPr>
            <p:ph type="body" idx="1"/>
          </p:nvPr>
        </p:nvSpPr>
        <p:spPr>
          <a:xfrm>
            <a:off x="735171" y="2012836"/>
            <a:ext cx="9223058" cy="4797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rmAutofit/>
          </a:bodyPr>
          <a:lstStyle>
            <a:lvl1pPr marL="457200" marR="0" lvl="0" indent="-381000" algn="l" rtl="0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61950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36550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23850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23850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23850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23850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5"/>
          <p:cNvSpPr txBox="1">
            <a:spLocks noGrp="1"/>
          </p:cNvSpPr>
          <p:nvPr>
            <p:ph type="dt" idx="10"/>
          </p:nvPr>
        </p:nvSpPr>
        <p:spPr>
          <a:xfrm>
            <a:off x="735171" y="7008172"/>
            <a:ext cx="2406015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5"/>
          <p:cNvSpPr txBox="1">
            <a:spLocks noGrp="1"/>
          </p:cNvSpPr>
          <p:nvPr>
            <p:ph type="ftr" idx="11"/>
          </p:nvPr>
        </p:nvSpPr>
        <p:spPr>
          <a:xfrm>
            <a:off x="3542189" y="7008172"/>
            <a:ext cx="3609023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5"/>
          <p:cNvSpPr txBox="1">
            <a:spLocks noGrp="1"/>
          </p:cNvSpPr>
          <p:nvPr>
            <p:ph type="sldNum" idx="12"/>
          </p:nvPr>
        </p:nvSpPr>
        <p:spPr>
          <a:xfrm>
            <a:off x="7552214" y="7008172"/>
            <a:ext cx="2406015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3.png"/><Relationship Id="rId13" Type="http://schemas.openxmlformats.org/officeDocument/2006/relationships/image" Target="../media/image408.png"/><Relationship Id="rId18" Type="http://schemas.openxmlformats.org/officeDocument/2006/relationships/image" Target="../media/image413.png"/><Relationship Id="rId26" Type="http://schemas.openxmlformats.org/officeDocument/2006/relationships/image" Target="../media/image421.png"/><Relationship Id="rId3" Type="http://schemas.openxmlformats.org/officeDocument/2006/relationships/image" Target="../media/image398.png"/><Relationship Id="rId21" Type="http://schemas.openxmlformats.org/officeDocument/2006/relationships/image" Target="../media/image416.png"/><Relationship Id="rId7" Type="http://schemas.openxmlformats.org/officeDocument/2006/relationships/image" Target="../media/image402.png"/><Relationship Id="rId12" Type="http://schemas.openxmlformats.org/officeDocument/2006/relationships/image" Target="../media/image407.png"/><Relationship Id="rId17" Type="http://schemas.openxmlformats.org/officeDocument/2006/relationships/image" Target="../media/image412.png"/><Relationship Id="rId25" Type="http://schemas.openxmlformats.org/officeDocument/2006/relationships/image" Target="../media/image420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411.png"/><Relationship Id="rId20" Type="http://schemas.openxmlformats.org/officeDocument/2006/relationships/image" Target="../media/image415.png"/><Relationship Id="rId29" Type="http://schemas.openxmlformats.org/officeDocument/2006/relationships/image" Target="../media/image4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1.png"/><Relationship Id="rId11" Type="http://schemas.openxmlformats.org/officeDocument/2006/relationships/image" Target="../media/image406.png"/><Relationship Id="rId24" Type="http://schemas.openxmlformats.org/officeDocument/2006/relationships/image" Target="../media/image419.png"/><Relationship Id="rId32" Type="http://schemas.openxmlformats.org/officeDocument/2006/relationships/image" Target="../media/image427.png"/><Relationship Id="rId5" Type="http://schemas.openxmlformats.org/officeDocument/2006/relationships/image" Target="../media/image400.png"/><Relationship Id="rId15" Type="http://schemas.openxmlformats.org/officeDocument/2006/relationships/image" Target="../media/image410.png"/><Relationship Id="rId23" Type="http://schemas.openxmlformats.org/officeDocument/2006/relationships/image" Target="../media/image418.png"/><Relationship Id="rId28" Type="http://schemas.openxmlformats.org/officeDocument/2006/relationships/image" Target="../media/image423.png"/><Relationship Id="rId10" Type="http://schemas.openxmlformats.org/officeDocument/2006/relationships/image" Target="../media/image405.png"/><Relationship Id="rId19" Type="http://schemas.openxmlformats.org/officeDocument/2006/relationships/image" Target="../media/image414.png"/><Relationship Id="rId31" Type="http://schemas.openxmlformats.org/officeDocument/2006/relationships/image" Target="../media/image426.png"/><Relationship Id="rId4" Type="http://schemas.openxmlformats.org/officeDocument/2006/relationships/image" Target="../media/image399.png"/><Relationship Id="rId9" Type="http://schemas.openxmlformats.org/officeDocument/2006/relationships/image" Target="../media/image404.png"/><Relationship Id="rId14" Type="http://schemas.openxmlformats.org/officeDocument/2006/relationships/image" Target="../media/image409.png"/><Relationship Id="rId22" Type="http://schemas.openxmlformats.org/officeDocument/2006/relationships/image" Target="../media/image417.png"/><Relationship Id="rId27" Type="http://schemas.openxmlformats.org/officeDocument/2006/relationships/image" Target="../media/image422.png"/><Relationship Id="rId30" Type="http://schemas.openxmlformats.org/officeDocument/2006/relationships/image" Target="../media/image42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3.png"/><Relationship Id="rId13" Type="http://schemas.openxmlformats.org/officeDocument/2006/relationships/image" Target="../media/image438.png"/><Relationship Id="rId18" Type="http://schemas.openxmlformats.org/officeDocument/2006/relationships/image" Target="../media/image443.png"/><Relationship Id="rId3" Type="http://schemas.openxmlformats.org/officeDocument/2006/relationships/image" Target="../media/image428.png"/><Relationship Id="rId7" Type="http://schemas.openxmlformats.org/officeDocument/2006/relationships/image" Target="../media/image432.png"/><Relationship Id="rId12" Type="http://schemas.openxmlformats.org/officeDocument/2006/relationships/image" Target="../media/image437.png"/><Relationship Id="rId17" Type="http://schemas.openxmlformats.org/officeDocument/2006/relationships/image" Target="../media/image442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4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1.png"/><Relationship Id="rId11" Type="http://schemas.openxmlformats.org/officeDocument/2006/relationships/image" Target="../media/image436.png"/><Relationship Id="rId5" Type="http://schemas.openxmlformats.org/officeDocument/2006/relationships/image" Target="../media/image430.png"/><Relationship Id="rId15" Type="http://schemas.openxmlformats.org/officeDocument/2006/relationships/image" Target="../media/image440.png"/><Relationship Id="rId10" Type="http://schemas.openxmlformats.org/officeDocument/2006/relationships/image" Target="../media/image435.png"/><Relationship Id="rId4" Type="http://schemas.openxmlformats.org/officeDocument/2006/relationships/image" Target="../media/image429.png"/><Relationship Id="rId9" Type="http://schemas.openxmlformats.org/officeDocument/2006/relationships/image" Target="../media/image434.png"/><Relationship Id="rId14" Type="http://schemas.openxmlformats.org/officeDocument/2006/relationships/image" Target="../media/image43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9.png"/><Relationship Id="rId13" Type="http://schemas.openxmlformats.org/officeDocument/2006/relationships/image" Target="../media/image454.png"/><Relationship Id="rId18" Type="http://schemas.openxmlformats.org/officeDocument/2006/relationships/image" Target="../media/image459.png"/><Relationship Id="rId3" Type="http://schemas.openxmlformats.org/officeDocument/2006/relationships/image" Target="../media/image444.png"/><Relationship Id="rId7" Type="http://schemas.openxmlformats.org/officeDocument/2006/relationships/image" Target="../media/image448.png"/><Relationship Id="rId12" Type="http://schemas.openxmlformats.org/officeDocument/2006/relationships/image" Target="../media/image453.png"/><Relationship Id="rId17" Type="http://schemas.openxmlformats.org/officeDocument/2006/relationships/image" Target="../media/image458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4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7.png"/><Relationship Id="rId11" Type="http://schemas.openxmlformats.org/officeDocument/2006/relationships/image" Target="../media/image452.png"/><Relationship Id="rId5" Type="http://schemas.openxmlformats.org/officeDocument/2006/relationships/image" Target="../media/image446.png"/><Relationship Id="rId15" Type="http://schemas.openxmlformats.org/officeDocument/2006/relationships/image" Target="../media/image456.png"/><Relationship Id="rId10" Type="http://schemas.openxmlformats.org/officeDocument/2006/relationships/image" Target="../media/image451.png"/><Relationship Id="rId4" Type="http://schemas.openxmlformats.org/officeDocument/2006/relationships/image" Target="../media/image445.png"/><Relationship Id="rId9" Type="http://schemas.openxmlformats.org/officeDocument/2006/relationships/image" Target="../media/image450.png"/><Relationship Id="rId14" Type="http://schemas.openxmlformats.org/officeDocument/2006/relationships/image" Target="../media/image45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urait.ru/bcode/514585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biblioclub.ru/index.php?page=book&amp;id=598404" TargetMode="External"/><Relationship Id="rId4" Type="http://schemas.openxmlformats.org/officeDocument/2006/relationships/hyperlink" Target="https://urait.ru/bcode/518499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68.png"/><Relationship Id="rId21" Type="http://schemas.openxmlformats.org/officeDocument/2006/relationships/image" Target="../media/image23.jpeg"/><Relationship Id="rId324" Type="http://schemas.openxmlformats.org/officeDocument/2006/relationships/customXml" Target="../ink/ink122.xml"/><Relationship Id="rId531" Type="http://schemas.openxmlformats.org/officeDocument/2006/relationships/customXml" Target="../ink/ink230.xml"/><Relationship Id="rId629" Type="http://schemas.openxmlformats.org/officeDocument/2006/relationships/customXml" Target="../ink/ink280.xml"/><Relationship Id="rId268" Type="http://schemas.openxmlformats.org/officeDocument/2006/relationships/customXml" Target="../ink/ink94.xml"/><Relationship Id="rId475" Type="http://schemas.openxmlformats.org/officeDocument/2006/relationships/customXml" Target="../ink/ink201.xml"/><Relationship Id="rId32" Type="http://schemas.openxmlformats.org/officeDocument/2006/relationships/customXml" Target="../ink/ink4.xml"/><Relationship Id="rId128" Type="http://schemas.openxmlformats.org/officeDocument/2006/relationships/customXml" Target="../ink/ink58.xml"/><Relationship Id="rId335" Type="http://schemas.openxmlformats.org/officeDocument/2006/relationships/image" Target="../media/image175.png"/><Relationship Id="rId542" Type="http://schemas.openxmlformats.org/officeDocument/2006/relationships/image" Target="../media/image274.png"/><Relationship Id="rId402" Type="http://schemas.openxmlformats.org/officeDocument/2006/relationships/image" Target="../media/image206.png"/><Relationship Id="rId279" Type="http://schemas.openxmlformats.org/officeDocument/2006/relationships/image" Target="../media/image147.png"/><Relationship Id="rId486" Type="http://schemas.openxmlformats.org/officeDocument/2006/relationships/image" Target="../media/image247.png"/><Relationship Id="rId43" Type="http://schemas.openxmlformats.org/officeDocument/2006/relationships/image" Target="../media/image36.png"/><Relationship Id="rId139" Type="http://schemas.openxmlformats.org/officeDocument/2006/relationships/customXml" Target="../ink/ink64.xml"/><Relationship Id="rId346" Type="http://schemas.openxmlformats.org/officeDocument/2006/relationships/image" Target="../media/image180.png"/><Relationship Id="rId553" Type="http://schemas.openxmlformats.org/officeDocument/2006/relationships/customXml" Target="../ink/ink241.xml"/><Relationship Id="rId413" Type="http://schemas.openxmlformats.org/officeDocument/2006/relationships/customXml" Target="../ink/ink169.xml"/><Relationship Id="rId497" Type="http://schemas.openxmlformats.org/officeDocument/2006/relationships/image" Target="../media/image252.png"/><Relationship Id="rId620" Type="http://schemas.openxmlformats.org/officeDocument/2006/relationships/image" Target="../media/image312.png"/><Relationship Id="rId357" Type="http://schemas.openxmlformats.org/officeDocument/2006/relationships/image" Target="../media/image185.png"/><Relationship Id="rId54" Type="http://schemas.openxmlformats.org/officeDocument/2006/relationships/customXml" Target="../ink/ink15.xml"/><Relationship Id="rId217" Type="http://schemas.openxmlformats.org/officeDocument/2006/relationships/image" Target="../media/image116.png"/><Relationship Id="rId564" Type="http://schemas.openxmlformats.org/officeDocument/2006/relationships/image" Target="../media/image285.png"/><Relationship Id="rId424" Type="http://schemas.openxmlformats.org/officeDocument/2006/relationships/image" Target="../media/image217.png"/><Relationship Id="rId631" Type="http://schemas.openxmlformats.org/officeDocument/2006/relationships/customXml" Target="../ink/ink281.xml"/><Relationship Id="rId270" Type="http://schemas.openxmlformats.org/officeDocument/2006/relationships/customXml" Target="../ink/ink95.xml"/><Relationship Id="rId65" Type="http://schemas.openxmlformats.org/officeDocument/2006/relationships/image" Target="../media/image46.png"/><Relationship Id="rId130" Type="http://schemas.openxmlformats.org/officeDocument/2006/relationships/customXml" Target="../ink/ink59.xml"/><Relationship Id="rId368" Type="http://schemas.openxmlformats.org/officeDocument/2006/relationships/image" Target="../media/image190.png"/><Relationship Id="rId575" Type="http://schemas.openxmlformats.org/officeDocument/2006/relationships/customXml" Target="../ink/ink252.xml"/><Relationship Id="rId228" Type="http://schemas.openxmlformats.org/officeDocument/2006/relationships/customXml" Target="../ink/ink74.xml"/><Relationship Id="rId435" Type="http://schemas.openxmlformats.org/officeDocument/2006/relationships/customXml" Target="../ink/ink180.xml"/><Relationship Id="rId642" Type="http://schemas.openxmlformats.org/officeDocument/2006/relationships/image" Target="../media/image323.png"/><Relationship Id="rId281" Type="http://schemas.openxmlformats.org/officeDocument/2006/relationships/image" Target="../media/image148.png"/><Relationship Id="rId502" Type="http://schemas.openxmlformats.org/officeDocument/2006/relationships/customXml" Target="../ink/ink215.xml"/><Relationship Id="rId76" Type="http://schemas.openxmlformats.org/officeDocument/2006/relationships/customXml" Target="../ink/ink27.xml"/><Relationship Id="rId141" Type="http://schemas.openxmlformats.org/officeDocument/2006/relationships/customXml" Target="../ink/ink65.xml"/><Relationship Id="rId379" Type="http://schemas.openxmlformats.org/officeDocument/2006/relationships/customXml" Target="../ink/ink151.xml"/><Relationship Id="rId586" Type="http://schemas.openxmlformats.org/officeDocument/2006/relationships/image" Target="../media/image296.png"/><Relationship Id="rId7" Type="http://schemas.openxmlformats.org/officeDocument/2006/relationships/image" Target="../media/image9.png"/><Relationship Id="rId239" Type="http://schemas.openxmlformats.org/officeDocument/2006/relationships/image" Target="../media/image127.png"/><Relationship Id="rId390" Type="http://schemas.openxmlformats.org/officeDocument/2006/relationships/customXml" Target="../ink/ink157.xml"/><Relationship Id="rId404" Type="http://schemas.openxmlformats.org/officeDocument/2006/relationships/image" Target="../media/image207.png"/><Relationship Id="rId446" Type="http://schemas.openxmlformats.org/officeDocument/2006/relationships/customXml" Target="../ink/ink186.xml"/><Relationship Id="rId611" Type="http://schemas.openxmlformats.org/officeDocument/2006/relationships/customXml" Target="../ink/ink271.xml"/><Relationship Id="rId250" Type="http://schemas.openxmlformats.org/officeDocument/2006/relationships/customXml" Target="../ink/ink85.xml"/><Relationship Id="rId292" Type="http://schemas.openxmlformats.org/officeDocument/2006/relationships/customXml" Target="../ink/ink106.xml"/><Relationship Id="rId306" Type="http://schemas.openxmlformats.org/officeDocument/2006/relationships/customXml" Target="../ink/ink113.xml"/><Relationship Id="rId488" Type="http://schemas.openxmlformats.org/officeDocument/2006/relationships/image" Target="../media/image248.png"/><Relationship Id="rId45" Type="http://schemas.openxmlformats.org/officeDocument/2006/relationships/image" Target="../media/image37.png"/><Relationship Id="rId87" Type="http://schemas.openxmlformats.org/officeDocument/2006/relationships/customXml" Target="../ink/ink34.xml"/><Relationship Id="rId110" Type="http://schemas.openxmlformats.org/officeDocument/2006/relationships/customXml" Target="../ink/ink48.xml"/><Relationship Id="rId348" Type="http://schemas.openxmlformats.org/officeDocument/2006/relationships/image" Target="../media/image181.png"/><Relationship Id="rId513" Type="http://schemas.openxmlformats.org/officeDocument/2006/relationships/image" Target="../media/image260.png"/><Relationship Id="rId555" Type="http://schemas.openxmlformats.org/officeDocument/2006/relationships/customXml" Target="../ink/ink242.xml"/><Relationship Id="rId597" Type="http://schemas.openxmlformats.org/officeDocument/2006/relationships/customXml" Target="../ink/ink264.xml"/><Relationship Id="rId415" Type="http://schemas.openxmlformats.org/officeDocument/2006/relationships/customXml" Target="../ink/ink170.xml"/><Relationship Id="rId457" Type="http://schemas.openxmlformats.org/officeDocument/2006/relationships/customXml" Target="../ink/ink192.xml"/><Relationship Id="rId622" Type="http://schemas.openxmlformats.org/officeDocument/2006/relationships/image" Target="../media/image313.png"/><Relationship Id="rId261" Type="http://schemas.openxmlformats.org/officeDocument/2006/relationships/image" Target="../media/image138.png"/><Relationship Id="rId499" Type="http://schemas.openxmlformats.org/officeDocument/2006/relationships/image" Target="../media/image253.png"/><Relationship Id="rId14" Type="http://schemas.openxmlformats.org/officeDocument/2006/relationships/image" Target="../media/image16.png"/><Relationship Id="rId56" Type="http://schemas.openxmlformats.org/officeDocument/2006/relationships/image" Target="../media/image42.png"/><Relationship Id="rId317" Type="http://schemas.openxmlformats.org/officeDocument/2006/relationships/image" Target="../media/image166.png"/><Relationship Id="rId359" Type="http://schemas.openxmlformats.org/officeDocument/2006/relationships/image" Target="../media/image186.png"/><Relationship Id="rId524" Type="http://schemas.openxmlformats.org/officeDocument/2006/relationships/image" Target="../media/image265.png"/><Relationship Id="rId566" Type="http://schemas.openxmlformats.org/officeDocument/2006/relationships/image" Target="../media/image286.png"/><Relationship Id="rId98" Type="http://schemas.openxmlformats.org/officeDocument/2006/relationships/customXml" Target="../ink/ink40.xml"/><Relationship Id="rId121" Type="http://schemas.openxmlformats.org/officeDocument/2006/relationships/image" Target="../media/image70.png"/><Relationship Id="rId219" Type="http://schemas.openxmlformats.org/officeDocument/2006/relationships/image" Target="../media/image117.png"/><Relationship Id="rId370" Type="http://schemas.openxmlformats.org/officeDocument/2006/relationships/image" Target="../media/image191.png"/><Relationship Id="rId426" Type="http://schemas.openxmlformats.org/officeDocument/2006/relationships/image" Target="../media/image218.png"/><Relationship Id="rId633" Type="http://schemas.openxmlformats.org/officeDocument/2006/relationships/customXml" Target="../ink/ink282.xml"/><Relationship Id="rId230" Type="http://schemas.openxmlformats.org/officeDocument/2006/relationships/customXml" Target="../ink/ink75.xml"/><Relationship Id="rId468" Type="http://schemas.openxmlformats.org/officeDocument/2006/relationships/image" Target="../media/image238.png"/><Relationship Id="rId25" Type="http://schemas.openxmlformats.org/officeDocument/2006/relationships/image" Target="../media/image27.jpeg"/><Relationship Id="rId67" Type="http://schemas.openxmlformats.org/officeDocument/2006/relationships/image" Target="../media/image47.png"/><Relationship Id="rId272" Type="http://schemas.openxmlformats.org/officeDocument/2006/relationships/customXml" Target="../ink/ink96.xml"/><Relationship Id="rId328" Type="http://schemas.openxmlformats.org/officeDocument/2006/relationships/customXml" Target="../ink/ink124.xml"/><Relationship Id="rId535" Type="http://schemas.openxmlformats.org/officeDocument/2006/relationships/customXml" Target="../ink/ink232.xml"/><Relationship Id="rId577" Type="http://schemas.openxmlformats.org/officeDocument/2006/relationships/customXml" Target="../ink/ink253.xml"/><Relationship Id="rId132" Type="http://schemas.openxmlformats.org/officeDocument/2006/relationships/customXml" Target="../ink/ink60.xml"/><Relationship Id="rId381" Type="http://schemas.openxmlformats.org/officeDocument/2006/relationships/customXml" Target="../ink/ink152.xml"/><Relationship Id="rId602" Type="http://schemas.openxmlformats.org/officeDocument/2006/relationships/image" Target="../media/image303.png"/><Relationship Id="rId241" Type="http://schemas.openxmlformats.org/officeDocument/2006/relationships/image" Target="../media/image128.png"/><Relationship Id="rId437" Type="http://schemas.openxmlformats.org/officeDocument/2006/relationships/customXml" Target="../ink/ink181.xml"/><Relationship Id="rId479" Type="http://schemas.openxmlformats.org/officeDocument/2006/relationships/customXml" Target="../ink/ink203.xml"/><Relationship Id="rId644" Type="http://schemas.openxmlformats.org/officeDocument/2006/relationships/image" Target="../media/image324.png"/><Relationship Id="rId36" Type="http://schemas.openxmlformats.org/officeDocument/2006/relationships/customXml" Target="../ink/ink6.xml"/><Relationship Id="rId283" Type="http://schemas.openxmlformats.org/officeDocument/2006/relationships/image" Target="../media/image149.png"/><Relationship Id="rId339" Type="http://schemas.openxmlformats.org/officeDocument/2006/relationships/image" Target="../media/image177.png"/><Relationship Id="rId490" Type="http://schemas.openxmlformats.org/officeDocument/2006/relationships/image" Target="../media/image249.png"/><Relationship Id="rId504" Type="http://schemas.openxmlformats.org/officeDocument/2006/relationships/customXml" Target="../ink/ink216.xml"/><Relationship Id="rId546" Type="http://schemas.openxmlformats.org/officeDocument/2006/relationships/image" Target="../media/image276.png"/><Relationship Id="rId78" Type="http://schemas.openxmlformats.org/officeDocument/2006/relationships/customXml" Target="../ink/ink28.xml"/><Relationship Id="rId101" Type="http://schemas.openxmlformats.org/officeDocument/2006/relationships/image" Target="../media/image61.png"/><Relationship Id="rId350" Type="http://schemas.openxmlformats.org/officeDocument/2006/relationships/customXml" Target="../ink/ink136.xml"/><Relationship Id="rId406" Type="http://schemas.openxmlformats.org/officeDocument/2006/relationships/image" Target="../media/image208.png"/><Relationship Id="rId588" Type="http://schemas.openxmlformats.org/officeDocument/2006/relationships/image" Target="../media/image297.png"/><Relationship Id="rId9" Type="http://schemas.openxmlformats.org/officeDocument/2006/relationships/image" Target="../media/image11.png"/><Relationship Id="rId392" Type="http://schemas.openxmlformats.org/officeDocument/2006/relationships/customXml" Target="../ink/ink158.xml"/><Relationship Id="rId448" Type="http://schemas.openxmlformats.org/officeDocument/2006/relationships/customXml" Target="../ink/ink187.xml"/><Relationship Id="rId613" Type="http://schemas.openxmlformats.org/officeDocument/2006/relationships/customXml" Target="../ink/ink272.xml"/><Relationship Id="rId252" Type="http://schemas.openxmlformats.org/officeDocument/2006/relationships/customXml" Target="../ink/ink86.xml"/><Relationship Id="rId294" Type="http://schemas.openxmlformats.org/officeDocument/2006/relationships/customXml" Target="../ink/ink107.xml"/><Relationship Id="rId308" Type="http://schemas.openxmlformats.org/officeDocument/2006/relationships/customXml" Target="../ink/ink114.xml"/><Relationship Id="rId515" Type="http://schemas.openxmlformats.org/officeDocument/2006/relationships/customXml" Target="../ink/ink222.xml"/><Relationship Id="rId47" Type="http://schemas.openxmlformats.org/officeDocument/2006/relationships/image" Target="../media/image38.png"/><Relationship Id="rId89" Type="http://schemas.openxmlformats.org/officeDocument/2006/relationships/customXml" Target="../ink/ink35.xml"/><Relationship Id="rId112" Type="http://schemas.openxmlformats.org/officeDocument/2006/relationships/customXml" Target="../ink/ink49.xml"/><Relationship Id="rId361" Type="http://schemas.openxmlformats.org/officeDocument/2006/relationships/customXml" Target="../ink/ink142.xml"/><Relationship Id="rId557" Type="http://schemas.openxmlformats.org/officeDocument/2006/relationships/customXml" Target="../ink/ink243.xml"/><Relationship Id="rId599" Type="http://schemas.openxmlformats.org/officeDocument/2006/relationships/customXml" Target="../ink/ink265.xml"/><Relationship Id="rId417" Type="http://schemas.openxmlformats.org/officeDocument/2006/relationships/customXml" Target="../ink/ink171.xml"/><Relationship Id="rId459" Type="http://schemas.openxmlformats.org/officeDocument/2006/relationships/customXml" Target="../ink/ink193.xml"/><Relationship Id="rId624" Type="http://schemas.openxmlformats.org/officeDocument/2006/relationships/image" Target="../media/image314.png"/><Relationship Id="rId16" Type="http://schemas.openxmlformats.org/officeDocument/2006/relationships/image" Target="../media/image18.jpeg"/><Relationship Id="rId221" Type="http://schemas.openxmlformats.org/officeDocument/2006/relationships/image" Target="../media/image118.png"/><Relationship Id="rId263" Type="http://schemas.openxmlformats.org/officeDocument/2006/relationships/image" Target="../media/image139.png"/><Relationship Id="rId319" Type="http://schemas.openxmlformats.org/officeDocument/2006/relationships/image" Target="../media/image167.png"/><Relationship Id="rId470" Type="http://schemas.openxmlformats.org/officeDocument/2006/relationships/image" Target="../media/image239.png"/><Relationship Id="rId526" Type="http://schemas.openxmlformats.org/officeDocument/2006/relationships/image" Target="../media/image266.png"/><Relationship Id="rId58" Type="http://schemas.openxmlformats.org/officeDocument/2006/relationships/customXml" Target="../ink/ink18.xml"/><Relationship Id="rId123" Type="http://schemas.openxmlformats.org/officeDocument/2006/relationships/image" Target="../media/image71.png"/><Relationship Id="rId330" Type="http://schemas.openxmlformats.org/officeDocument/2006/relationships/customXml" Target="../ink/ink125.xml"/><Relationship Id="rId568" Type="http://schemas.openxmlformats.org/officeDocument/2006/relationships/image" Target="../media/image287.png"/><Relationship Id="rId372" Type="http://schemas.openxmlformats.org/officeDocument/2006/relationships/image" Target="../media/image192.png"/><Relationship Id="rId428" Type="http://schemas.openxmlformats.org/officeDocument/2006/relationships/image" Target="../media/image219.png"/><Relationship Id="rId635" Type="http://schemas.openxmlformats.org/officeDocument/2006/relationships/customXml" Target="../ink/ink283.xml"/><Relationship Id="rId232" Type="http://schemas.openxmlformats.org/officeDocument/2006/relationships/customXml" Target="../ink/ink76.xml"/><Relationship Id="rId274" Type="http://schemas.openxmlformats.org/officeDocument/2006/relationships/customXml" Target="../ink/ink97.xml"/><Relationship Id="rId481" Type="http://schemas.openxmlformats.org/officeDocument/2006/relationships/customXml" Target="../ink/ink204.xml"/><Relationship Id="rId27" Type="http://schemas.openxmlformats.org/officeDocument/2006/relationships/image" Target="../media/image28.png"/><Relationship Id="rId69" Type="http://schemas.openxmlformats.org/officeDocument/2006/relationships/image" Target="../media/image48.png"/><Relationship Id="rId134" Type="http://schemas.openxmlformats.org/officeDocument/2006/relationships/customXml" Target="../ink/ink61.xml"/><Relationship Id="rId537" Type="http://schemas.openxmlformats.org/officeDocument/2006/relationships/customXml" Target="../ink/ink233.xml"/><Relationship Id="rId579" Type="http://schemas.openxmlformats.org/officeDocument/2006/relationships/customXml" Target="../ink/ink254.xml"/><Relationship Id="rId80" Type="http://schemas.openxmlformats.org/officeDocument/2006/relationships/customXml" Target="../ink/ink29.xml"/><Relationship Id="rId341" Type="http://schemas.openxmlformats.org/officeDocument/2006/relationships/image" Target="../media/image178.png"/><Relationship Id="rId383" Type="http://schemas.openxmlformats.org/officeDocument/2006/relationships/image" Target="../media/image197.png"/><Relationship Id="rId439" Type="http://schemas.openxmlformats.org/officeDocument/2006/relationships/customXml" Target="../ink/ink182.xml"/><Relationship Id="rId590" Type="http://schemas.openxmlformats.org/officeDocument/2006/relationships/customXml" Target="../ink/ink260.xml"/><Relationship Id="rId604" Type="http://schemas.openxmlformats.org/officeDocument/2006/relationships/image" Target="../media/image304.png"/><Relationship Id="rId646" Type="http://schemas.openxmlformats.org/officeDocument/2006/relationships/image" Target="../media/image325.png"/><Relationship Id="rId243" Type="http://schemas.openxmlformats.org/officeDocument/2006/relationships/image" Target="../media/image129.png"/><Relationship Id="rId285" Type="http://schemas.openxmlformats.org/officeDocument/2006/relationships/image" Target="../media/image150.png"/><Relationship Id="rId450" Type="http://schemas.openxmlformats.org/officeDocument/2006/relationships/customXml" Target="../ink/ink188.xml"/><Relationship Id="rId506" Type="http://schemas.openxmlformats.org/officeDocument/2006/relationships/customXml" Target="../ink/ink217.xml"/><Relationship Id="rId38" Type="http://schemas.openxmlformats.org/officeDocument/2006/relationships/customXml" Target="../ink/ink7.xml"/><Relationship Id="rId103" Type="http://schemas.openxmlformats.org/officeDocument/2006/relationships/image" Target="../media/image62.png"/><Relationship Id="rId310" Type="http://schemas.openxmlformats.org/officeDocument/2006/relationships/customXml" Target="../ink/ink115.xml"/><Relationship Id="rId492" Type="http://schemas.openxmlformats.org/officeDocument/2006/relationships/image" Target="../media/image250.png"/><Relationship Id="rId548" Type="http://schemas.openxmlformats.org/officeDocument/2006/relationships/image" Target="../media/image277.png"/><Relationship Id="rId91" Type="http://schemas.openxmlformats.org/officeDocument/2006/relationships/image" Target="../media/image57.png"/><Relationship Id="rId352" Type="http://schemas.openxmlformats.org/officeDocument/2006/relationships/customXml" Target="../ink/ink137.xml"/><Relationship Id="rId394" Type="http://schemas.openxmlformats.org/officeDocument/2006/relationships/image" Target="../media/image202.png"/><Relationship Id="rId408" Type="http://schemas.openxmlformats.org/officeDocument/2006/relationships/image" Target="../media/image209.png"/><Relationship Id="rId615" Type="http://schemas.openxmlformats.org/officeDocument/2006/relationships/customXml" Target="../ink/ink273.xml"/><Relationship Id="rId254" Type="http://schemas.openxmlformats.org/officeDocument/2006/relationships/customXml" Target="../ink/ink87.xml"/><Relationship Id="rId49" Type="http://schemas.openxmlformats.org/officeDocument/2006/relationships/image" Target="../media/image39.png"/><Relationship Id="rId114" Type="http://schemas.openxmlformats.org/officeDocument/2006/relationships/customXml" Target="../ink/ink50.xml"/><Relationship Id="rId296" Type="http://schemas.openxmlformats.org/officeDocument/2006/relationships/customXml" Target="../ink/ink108.xml"/><Relationship Id="rId461" Type="http://schemas.openxmlformats.org/officeDocument/2006/relationships/customXml" Target="../ink/ink194.xml"/><Relationship Id="rId517" Type="http://schemas.openxmlformats.org/officeDocument/2006/relationships/customXml" Target="../ink/ink223.xml"/><Relationship Id="rId559" Type="http://schemas.openxmlformats.org/officeDocument/2006/relationships/customXml" Target="../ink/ink244.xml"/><Relationship Id="rId60" Type="http://schemas.openxmlformats.org/officeDocument/2006/relationships/customXml" Target="../ink/ink19.xml"/><Relationship Id="rId321" Type="http://schemas.openxmlformats.org/officeDocument/2006/relationships/image" Target="../media/image168.png"/><Relationship Id="rId363" Type="http://schemas.openxmlformats.org/officeDocument/2006/relationships/customXml" Target="../ink/ink143.xml"/><Relationship Id="rId419" Type="http://schemas.openxmlformats.org/officeDocument/2006/relationships/customXml" Target="../ink/ink172.xml"/><Relationship Id="rId570" Type="http://schemas.openxmlformats.org/officeDocument/2006/relationships/image" Target="../media/image288.png"/><Relationship Id="rId626" Type="http://schemas.openxmlformats.org/officeDocument/2006/relationships/image" Target="../media/image315.png"/><Relationship Id="rId223" Type="http://schemas.openxmlformats.org/officeDocument/2006/relationships/image" Target="../media/image119.png"/><Relationship Id="rId430" Type="http://schemas.openxmlformats.org/officeDocument/2006/relationships/image" Target="../media/image220.png"/><Relationship Id="rId18" Type="http://schemas.openxmlformats.org/officeDocument/2006/relationships/image" Target="../media/image20.jpeg"/><Relationship Id="rId265" Type="http://schemas.openxmlformats.org/officeDocument/2006/relationships/image" Target="../media/image140.png"/><Relationship Id="rId472" Type="http://schemas.openxmlformats.org/officeDocument/2006/relationships/image" Target="../media/image240.png"/><Relationship Id="rId528" Type="http://schemas.openxmlformats.org/officeDocument/2006/relationships/image" Target="../media/image267.png"/><Relationship Id="rId125" Type="http://schemas.openxmlformats.org/officeDocument/2006/relationships/customXml" Target="../ink/ink56.xml"/><Relationship Id="rId332" Type="http://schemas.openxmlformats.org/officeDocument/2006/relationships/customXml" Target="../ink/ink126.xml"/><Relationship Id="rId374" Type="http://schemas.openxmlformats.org/officeDocument/2006/relationships/image" Target="../media/image193.png"/><Relationship Id="rId581" Type="http://schemas.openxmlformats.org/officeDocument/2006/relationships/customXml" Target="../ink/ink255.xml"/><Relationship Id="rId71" Type="http://schemas.openxmlformats.org/officeDocument/2006/relationships/image" Target="../media/image49.png"/><Relationship Id="rId234" Type="http://schemas.openxmlformats.org/officeDocument/2006/relationships/customXml" Target="../ink/ink77.xml"/><Relationship Id="rId637" Type="http://schemas.openxmlformats.org/officeDocument/2006/relationships/customXml" Target="../ink/ink284.xml"/><Relationship Id="rId2" Type="http://schemas.openxmlformats.org/officeDocument/2006/relationships/notesSlide" Target="../notesSlides/notesSlide4.xml"/><Relationship Id="rId29" Type="http://schemas.openxmlformats.org/officeDocument/2006/relationships/image" Target="../media/image29.png"/><Relationship Id="rId276" Type="http://schemas.openxmlformats.org/officeDocument/2006/relationships/customXml" Target="../ink/ink98.xml"/><Relationship Id="rId441" Type="http://schemas.openxmlformats.org/officeDocument/2006/relationships/customXml" Target="../ink/ink183.xml"/><Relationship Id="rId483" Type="http://schemas.openxmlformats.org/officeDocument/2006/relationships/customXml" Target="../ink/ink205.xml"/><Relationship Id="rId539" Type="http://schemas.openxmlformats.org/officeDocument/2006/relationships/customXml" Target="../ink/ink234.xml"/><Relationship Id="rId40" Type="http://schemas.openxmlformats.org/officeDocument/2006/relationships/customXml" Target="../ink/ink8.xml"/><Relationship Id="rId136" Type="http://schemas.openxmlformats.org/officeDocument/2006/relationships/customXml" Target="../ink/ink62.xml"/><Relationship Id="rId301" Type="http://schemas.openxmlformats.org/officeDocument/2006/relationships/image" Target="../media/image158.png"/><Relationship Id="rId343" Type="http://schemas.openxmlformats.org/officeDocument/2006/relationships/customXml" Target="../ink/ink132.xml"/><Relationship Id="rId550" Type="http://schemas.openxmlformats.org/officeDocument/2006/relationships/image" Target="../media/image278.png"/><Relationship Id="rId82" Type="http://schemas.openxmlformats.org/officeDocument/2006/relationships/image" Target="../media/image54.png"/><Relationship Id="rId385" Type="http://schemas.openxmlformats.org/officeDocument/2006/relationships/image" Target="../media/image198.png"/><Relationship Id="rId592" Type="http://schemas.openxmlformats.org/officeDocument/2006/relationships/customXml" Target="../ink/ink261.xml"/><Relationship Id="rId606" Type="http://schemas.openxmlformats.org/officeDocument/2006/relationships/image" Target="../media/image305.png"/><Relationship Id="rId648" Type="http://schemas.openxmlformats.org/officeDocument/2006/relationships/image" Target="../media/image326.png"/><Relationship Id="rId245" Type="http://schemas.openxmlformats.org/officeDocument/2006/relationships/image" Target="../media/image130.png"/><Relationship Id="rId287" Type="http://schemas.openxmlformats.org/officeDocument/2006/relationships/image" Target="../media/image151.png"/><Relationship Id="rId410" Type="http://schemas.openxmlformats.org/officeDocument/2006/relationships/image" Target="../media/image210.png"/><Relationship Id="rId452" Type="http://schemas.openxmlformats.org/officeDocument/2006/relationships/customXml" Target="../ink/ink189.xml"/><Relationship Id="rId494" Type="http://schemas.openxmlformats.org/officeDocument/2006/relationships/image" Target="../media/image251.png"/><Relationship Id="rId508" Type="http://schemas.openxmlformats.org/officeDocument/2006/relationships/customXml" Target="../ink/ink218.xml"/><Relationship Id="rId105" Type="http://schemas.openxmlformats.org/officeDocument/2006/relationships/customXml" Target="../ink/ink45.xml"/><Relationship Id="rId312" Type="http://schemas.openxmlformats.org/officeDocument/2006/relationships/customXml" Target="../ink/ink116.xml"/><Relationship Id="rId354" Type="http://schemas.openxmlformats.org/officeDocument/2006/relationships/customXml" Target="../ink/ink138.xml"/><Relationship Id="rId51" Type="http://schemas.openxmlformats.org/officeDocument/2006/relationships/image" Target="../media/image40.png"/><Relationship Id="rId93" Type="http://schemas.openxmlformats.org/officeDocument/2006/relationships/image" Target="../media/image58.png"/><Relationship Id="rId396" Type="http://schemas.openxmlformats.org/officeDocument/2006/relationships/image" Target="../media/image203.png"/><Relationship Id="rId561" Type="http://schemas.openxmlformats.org/officeDocument/2006/relationships/customXml" Target="../ink/ink245.xml"/><Relationship Id="rId617" Type="http://schemas.openxmlformats.org/officeDocument/2006/relationships/customXml" Target="../ink/ink274.xml"/><Relationship Id="rId214" Type="http://schemas.openxmlformats.org/officeDocument/2006/relationships/customXml" Target="../ink/ink67.xml"/><Relationship Id="rId256" Type="http://schemas.openxmlformats.org/officeDocument/2006/relationships/customXml" Target="../ink/ink88.xml"/><Relationship Id="rId298" Type="http://schemas.openxmlformats.org/officeDocument/2006/relationships/customXml" Target="../ink/ink109.xml"/><Relationship Id="rId421" Type="http://schemas.openxmlformats.org/officeDocument/2006/relationships/customXml" Target="../ink/ink173.xml"/><Relationship Id="rId463" Type="http://schemas.openxmlformats.org/officeDocument/2006/relationships/customXml" Target="../ink/ink195.xml"/><Relationship Id="rId519" Type="http://schemas.openxmlformats.org/officeDocument/2006/relationships/customXml" Target="../ink/ink224.xml"/><Relationship Id="rId116" Type="http://schemas.openxmlformats.org/officeDocument/2006/relationships/customXml" Target="../ink/ink51.xml"/><Relationship Id="rId323" Type="http://schemas.openxmlformats.org/officeDocument/2006/relationships/image" Target="../media/image169.png"/><Relationship Id="rId530" Type="http://schemas.openxmlformats.org/officeDocument/2006/relationships/image" Target="../media/image268.png"/><Relationship Id="rId20" Type="http://schemas.openxmlformats.org/officeDocument/2006/relationships/image" Target="../media/image22.jpeg"/><Relationship Id="rId62" Type="http://schemas.openxmlformats.org/officeDocument/2006/relationships/customXml" Target="../ink/ink20.xml"/><Relationship Id="rId365" Type="http://schemas.openxmlformats.org/officeDocument/2006/relationships/customXml" Target="../ink/ink144.xml"/><Relationship Id="rId572" Type="http://schemas.openxmlformats.org/officeDocument/2006/relationships/image" Target="../media/image289.png"/><Relationship Id="rId628" Type="http://schemas.openxmlformats.org/officeDocument/2006/relationships/image" Target="../media/image316.png"/><Relationship Id="rId225" Type="http://schemas.openxmlformats.org/officeDocument/2006/relationships/image" Target="../media/image120.png"/><Relationship Id="rId267" Type="http://schemas.openxmlformats.org/officeDocument/2006/relationships/image" Target="../media/image141.png"/><Relationship Id="rId432" Type="http://schemas.openxmlformats.org/officeDocument/2006/relationships/image" Target="../media/image221.png"/><Relationship Id="rId474" Type="http://schemas.openxmlformats.org/officeDocument/2006/relationships/image" Target="../media/image241.png"/><Relationship Id="rId127" Type="http://schemas.openxmlformats.org/officeDocument/2006/relationships/customXml" Target="../ink/ink57.xml"/><Relationship Id="rId31" Type="http://schemas.openxmlformats.org/officeDocument/2006/relationships/image" Target="../media/image30.png"/><Relationship Id="rId73" Type="http://schemas.openxmlformats.org/officeDocument/2006/relationships/image" Target="../media/image50.png"/><Relationship Id="rId334" Type="http://schemas.openxmlformats.org/officeDocument/2006/relationships/customXml" Target="../ink/ink127.xml"/><Relationship Id="rId376" Type="http://schemas.openxmlformats.org/officeDocument/2006/relationships/image" Target="../media/image194.png"/><Relationship Id="rId541" Type="http://schemas.openxmlformats.org/officeDocument/2006/relationships/customXml" Target="../ink/ink235.xml"/><Relationship Id="rId583" Type="http://schemas.openxmlformats.org/officeDocument/2006/relationships/customXml" Target="../ink/ink256.xml"/><Relationship Id="rId639" Type="http://schemas.openxmlformats.org/officeDocument/2006/relationships/customXml" Target="../ink/ink285.xml"/><Relationship Id="rId4" Type="http://schemas.openxmlformats.org/officeDocument/2006/relationships/image" Target="../media/image6.png"/><Relationship Id="rId236" Type="http://schemas.openxmlformats.org/officeDocument/2006/relationships/customXml" Target="../ink/ink78.xml"/><Relationship Id="rId278" Type="http://schemas.openxmlformats.org/officeDocument/2006/relationships/customXml" Target="../ink/ink99.xml"/><Relationship Id="rId401" Type="http://schemas.openxmlformats.org/officeDocument/2006/relationships/customXml" Target="../ink/ink163.xml"/><Relationship Id="rId443" Type="http://schemas.openxmlformats.org/officeDocument/2006/relationships/customXml" Target="../ink/ink184.xml"/><Relationship Id="rId650" Type="http://schemas.openxmlformats.org/officeDocument/2006/relationships/image" Target="../media/image327.png"/><Relationship Id="rId303" Type="http://schemas.openxmlformats.org/officeDocument/2006/relationships/image" Target="../media/image159.png"/><Relationship Id="rId485" Type="http://schemas.openxmlformats.org/officeDocument/2006/relationships/customXml" Target="../ink/ink206.xml"/><Relationship Id="rId42" Type="http://schemas.openxmlformats.org/officeDocument/2006/relationships/customXml" Target="../ink/ink9.xml"/><Relationship Id="rId84" Type="http://schemas.openxmlformats.org/officeDocument/2006/relationships/customXml" Target="../ink/ink32.xml"/><Relationship Id="rId138" Type="http://schemas.openxmlformats.org/officeDocument/2006/relationships/customXml" Target="../ink/ink63.xml"/><Relationship Id="rId345" Type="http://schemas.openxmlformats.org/officeDocument/2006/relationships/customXml" Target="../ink/ink133.xml"/><Relationship Id="rId387" Type="http://schemas.openxmlformats.org/officeDocument/2006/relationships/image" Target="../media/image199.png"/><Relationship Id="rId510" Type="http://schemas.openxmlformats.org/officeDocument/2006/relationships/customXml" Target="../ink/ink219.xml"/><Relationship Id="rId552" Type="http://schemas.openxmlformats.org/officeDocument/2006/relationships/image" Target="../media/image279.png"/><Relationship Id="rId594" Type="http://schemas.openxmlformats.org/officeDocument/2006/relationships/customXml" Target="../ink/ink262.xml"/><Relationship Id="rId608" Type="http://schemas.openxmlformats.org/officeDocument/2006/relationships/image" Target="../media/image306.png"/><Relationship Id="rId247" Type="http://schemas.openxmlformats.org/officeDocument/2006/relationships/image" Target="../media/image131.png"/><Relationship Id="rId412" Type="http://schemas.openxmlformats.org/officeDocument/2006/relationships/image" Target="../media/image211.png"/><Relationship Id="rId107" Type="http://schemas.openxmlformats.org/officeDocument/2006/relationships/customXml" Target="../ink/ink46.xml"/><Relationship Id="rId289" Type="http://schemas.openxmlformats.org/officeDocument/2006/relationships/image" Target="../media/image152.png"/><Relationship Id="rId454" Type="http://schemas.openxmlformats.org/officeDocument/2006/relationships/image" Target="../media/image231.png"/><Relationship Id="rId496" Type="http://schemas.openxmlformats.org/officeDocument/2006/relationships/customXml" Target="../ink/ink212.xml"/><Relationship Id="rId11" Type="http://schemas.openxmlformats.org/officeDocument/2006/relationships/image" Target="../media/image13.png"/><Relationship Id="rId53" Type="http://schemas.openxmlformats.org/officeDocument/2006/relationships/image" Target="../media/image41.png"/><Relationship Id="rId314" Type="http://schemas.openxmlformats.org/officeDocument/2006/relationships/customXml" Target="../ink/ink117.xml"/><Relationship Id="rId356" Type="http://schemas.openxmlformats.org/officeDocument/2006/relationships/customXml" Target="../ink/ink139.xml"/><Relationship Id="rId398" Type="http://schemas.openxmlformats.org/officeDocument/2006/relationships/image" Target="../media/image204.png"/><Relationship Id="rId521" Type="http://schemas.openxmlformats.org/officeDocument/2006/relationships/customXml" Target="../ink/ink225.xml"/><Relationship Id="rId563" Type="http://schemas.openxmlformats.org/officeDocument/2006/relationships/customXml" Target="../ink/ink246.xml"/><Relationship Id="rId619" Type="http://schemas.openxmlformats.org/officeDocument/2006/relationships/customXml" Target="../ink/ink275.xml"/><Relationship Id="rId95" Type="http://schemas.openxmlformats.org/officeDocument/2006/relationships/image" Target="../media/image59.png"/><Relationship Id="rId216" Type="http://schemas.openxmlformats.org/officeDocument/2006/relationships/customXml" Target="../ink/ink68.xml"/><Relationship Id="rId423" Type="http://schemas.openxmlformats.org/officeDocument/2006/relationships/customXml" Target="../ink/ink174.xml"/><Relationship Id="rId258" Type="http://schemas.openxmlformats.org/officeDocument/2006/relationships/customXml" Target="../ink/ink89.xml"/><Relationship Id="rId465" Type="http://schemas.openxmlformats.org/officeDocument/2006/relationships/customXml" Target="../ink/ink196.xml"/><Relationship Id="rId630" Type="http://schemas.openxmlformats.org/officeDocument/2006/relationships/image" Target="../media/image317.png"/><Relationship Id="rId22" Type="http://schemas.openxmlformats.org/officeDocument/2006/relationships/image" Target="../media/image24.jpeg"/><Relationship Id="rId64" Type="http://schemas.openxmlformats.org/officeDocument/2006/relationships/customXml" Target="../ink/ink21.xml"/><Relationship Id="rId118" Type="http://schemas.openxmlformats.org/officeDocument/2006/relationships/customXml" Target="../ink/ink52.xml"/><Relationship Id="rId325" Type="http://schemas.openxmlformats.org/officeDocument/2006/relationships/image" Target="../media/image170.png"/><Relationship Id="rId367" Type="http://schemas.openxmlformats.org/officeDocument/2006/relationships/customXml" Target="../ink/ink145.xml"/><Relationship Id="rId532" Type="http://schemas.openxmlformats.org/officeDocument/2006/relationships/image" Target="../media/image269.png"/><Relationship Id="rId574" Type="http://schemas.openxmlformats.org/officeDocument/2006/relationships/image" Target="../media/image290.png"/><Relationship Id="rId227" Type="http://schemas.openxmlformats.org/officeDocument/2006/relationships/image" Target="../media/image121.png"/><Relationship Id="rId269" Type="http://schemas.openxmlformats.org/officeDocument/2006/relationships/image" Target="../media/image142.png"/><Relationship Id="rId434" Type="http://schemas.openxmlformats.org/officeDocument/2006/relationships/image" Target="../media/image222.png"/><Relationship Id="rId476" Type="http://schemas.openxmlformats.org/officeDocument/2006/relationships/image" Target="../media/image242.png"/><Relationship Id="rId641" Type="http://schemas.openxmlformats.org/officeDocument/2006/relationships/customXml" Target="../ink/ink286.xml"/><Relationship Id="rId33" Type="http://schemas.openxmlformats.org/officeDocument/2006/relationships/image" Target="../media/image31.png"/><Relationship Id="rId129" Type="http://schemas.openxmlformats.org/officeDocument/2006/relationships/image" Target="../media/image73.png"/><Relationship Id="rId280" Type="http://schemas.openxmlformats.org/officeDocument/2006/relationships/customXml" Target="../ink/ink100.xml"/><Relationship Id="rId336" Type="http://schemas.openxmlformats.org/officeDocument/2006/relationships/customXml" Target="../ink/ink128.xml"/><Relationship Id="rId501" Type="http://schemas.openxmlformats.org/officeDocument/2006/relationships/image" Target="../media/image254.png"/><Relationship Id="rId543" Type="http://schemas.openxmlformats.org/officeDocument/2006/relationships/customXml" Target="../ink/ink236.xml"/><Relationship Id="rId75" Type="http://schemas.openxmlformats.org/officeDocument/2006/relationships/image" Target="../media/image51.png"/><Relationship Id="rId140" Type="http://schemas.openxmlformats.org/officeDocument/2006/relationships/image" Target="../media/image78.png"/><Relationship Id="rId378" Type="http://schemas.openxmlformats.org/officeDocument/2006/relationships/image" Target="../media/image195.png"/><Relationship Id="rId403" Type="http://schemas.openxmlformats.org/officeDocument/2006/relationships/customXml" Target="../ink/ink164.xml"/><Relationship Id="rId585" Type="http://schemas.openxmlformats.org/officeDocument/2006/relationships/customXml" Target="../ink/ink257.xml"/><Relationship Id="rId6" Type="http://schemas.openxmlformats.org/officeDocument/2006/relationships/image" Target="../media/image8.png"/><Relationship Id="rId238" Type="http://schemas.openxmlformats.org/officeDocument/2006/relationships/customXml" Target="../ink/ink79.xml"/><Relationship Id="rId445" Type="http://schemas.openxmlformats.org/officeDocument/2006/relationships/customXml" Target="../ink/ink185.xml"/><Relationship Id="rId487" Type="http://schemas.openxmlformats.org/officeDocument/2006/relationships/customXml" Target="../ink/ink207.xml"/><Relationship Id="rId610" Type="http://schemas.openxmlformats.org/officeDocument/2006/relationships/image" Target="../media/image307.png"/><Relationship Id="rId652" Type="http://schemas.openxmlformats.org/officeDocument/2006/relationships/image" Target="../media/image328.png"/><Relationship Id="rId291" Type="http://schemas.openxmlformats.org/officeDocument/2006/relationships/image" Target="../media/image153.png"/><Relationship Id="rId305" Type="http://schemas.openxmlformats.org/officeDocument/2006/relationships/image" Target="../media/image160.png"/><Relationship Id="rId347" Type="http://schemas.openxmlformats.org/officeDocument/2006/relationships/customXml" Target="../ink/ink134.xml"/><Relationship Id="rId512" Type="http://schemas.openxmlformats.org/officeDocument/2006/relationships/customXml" Target="../ink/ink220.xml"/><Relationship Id="rId44" Type="http://schemas.openxmlformats.org/officeDocument/2006/relationships/customXml" Target="../ink/ink10.xml"/><Relationship Id="rId86" Type="http://schemas.openxmlformats.org/officeDocument/2006/relationships/image" Target="../media/image55.png"/><Relationship Id="rId389" Type="http://schemas.openxmlformats.org/officeDocument/2006/relationships/image" Target="../media/image200.png"/><Relationship Id="rId554" Type="http://schemas.openxmlformats.org/officeDocument/2006/relationships/image" Target="../media/image280.png"/><Relationship Id="rId596" Type="http://schemas.openxmlformats.org/officeDocument/2006/relationships/image" Target="../media/image300.png"/><Relationship Id="rId249" Type="http://schemas.openxmlformats.org/officeDocument/2006/relationships/image" Target="../media/image132.png"/><Relationship Id="rId414" Type="http://schemas.openxmlformats.org/officeDocument/2006/relationships/image" Target="../media/image212.png"/><Relationship Id="rId456" Type="http://schemas.openxmlformats.org/officeDocument/2006/relationships/image" Target="../media/image232.png"/><Relationship Id="rId498" Type="http://schemas.openxmlformats.org/officeDocument/2006/relationships/customXml" Target="../ink/ink213.xml"/><Relationship Id="rId621" Type="http://schemas.openxmlformats.org/officeDocument/2006/relationships/customXml" Target="../ink/ink276.xml"/><Relationship Id="rId13" Type="http://schemas.openxmlformats.org/officeDocument/2006/relationships/image" Target="../media/image15.png"/><Relationship Id="rId109" Type="http://schemas.openxmlformats.org/officeDocument/2006/relationships/image" Target="../media/image64.png"/><Relationship Id="rId260" Type="http://schemas.openxmlformats.org/officeDocument/2006/relationships/customXml" Target="../ink/ink90.xml"/><Relationship Id="rId316" Type="http://schemas.openxmlformats.org/officeDocument/2006/relationships/customXml" Target="../ink/ink118.xml"/><Relationship Id="rId523" Type="http://schemas.openxmlformats.org/officeDocument/2006/relationships/customXml" Target="../ink/ink226.xml"/><Relationship Id="rId55" Type="http://schemas.openxmlformats.org/officeDocument/2006/relationships/customXml" Target="../ink/ink16.xml"/><Relationship Id="rId97" Type="http://schemas.openxmlformats.org/officeDocument/2006/relationships/image" Target="../media/image60.png"/><Relationship Id="rId120" Type="http://schemas.openxmlformats.org/officeDocument/2006/relationships/customXml" Target="../ink/ink53.xml"/><Relationship Id="rId358" Type="http://schemas.openxmlformats.org/officeDocument/2006/relationships/customXml" Target="../ink/ink140.xml"/><Relationship Id="rId565" Type="http://schemas.openxmlformats.org/officeDocument/2006/relationships/customXml" Target="../ink/ink247.xml"/><Relationship Id="rId218" Type="http://schemas.openxmlformats.org/officeDocument/2006/relationships/customXml" Target="../ink/ink69.xml"/><Relationship Id="rId425" Type="http://schemas.openxmlformats.org/officeDocument/2006/relationships/customXml" Target="../ink/ink175.xml"/><Relationship Id="rId467" Type="http://schemas.openxmlformats.org/officeDocument/2006/relationships/customXml" Target="../ink/ink197.xml"/><Relationship Id="rId632" Type="http://schemas.openxmlformats.org/officeDocument/2006/relationships/image" Target="../media/image318.png"/><Relationship Id="rId271" Type="http://schemas.openxmlformats.org/officeDocument/2006/relationships/image" Target="../media/image143.png"/><Relationship Id="rId24" Type="http://schemas.openxmlformats.org/officeDocument/2006/relationships/image" Target="../media/image26.jpeg"/><Relationship Id="rId66" Type="http://schemas.openxmlformats.org/officeDocument/2006/relationships/customXml" Target="../ink/ink22.xml"/><Relationship Id="rId131" Type="http://schemas.openxmlformats.org/officeDocument/2006/relationships/image" Target="../media/image74.png"/><Relationship Id="rId327" Type="http://schemas.openxmlformats.org/officeDocument/2006/relationships/image" Target="../media/image171.png"/><Relationship Id="rId369" Type="http://schemas.openxmlformats.org/officeDocument/2006/relationships/customXml" Target="../ink/ink146.xml"/><Relationship Id="rId534" Type="http://schemas.openxmlformats.org/officeDocument/2006/relationships/image" Target="../media/image270.png"/><Relationship Id="rId576" Type="http://schemas.openxmlformats.org/officeDocument/2006/relationships/image" Target="../media/image291.png"/><Relationship Id="rId229" Type="http://schemas.openxmlformats.org/officeDocument/2006/relationships/image" Target="../media/image122.png"/><Relationship Id="rId380" Type="http://schemas.openxmlformats.org/officeDocument/2006/relationships/image" Target="../media/image196.png"/><Relationship Id="rId436" Type="http://schemas.openxmlformats.org/officeDocument/2006/relationships/image" Target="../media/image223.png"/><Relationship Id="rId601" Type="http://schemas.openxmlformats.org/officeDocument/2006/relationships/customXml" Target="../ink/ink266.xml"/><Relationship Id="rId643" Type="http://schemas.openxmlformats.org/officeDocument/2006/relationships/customXml" Target="../ink/ink287.xml"/><Relationship Id="rId240" Type="http://schemas.openxmlformats.org/officeDocument/2006/relationships/customXml" Target="../ink/ink80.xml"/><Relationship Id="rId478" Type="http://schemas.openxmlformats.org/officeDocument/2006/relationships/image" Target="../media/image243.png"/><Relationship Id="rId35" Type="http://schemas.openxmlformats.org/officeDocument/2006/relationships/image" Target="../media/image32.png"/><Relationship Id="rId77" Type="http://schemas.openxmlformats.org/officeDocument/2006/relationships/image" Target="../media/image52.png"/><Relationship Id="rId100" Type="http://schemas.openxmlformats.org/officeDocument/2006/relationships/customXml" Target="../ink/ink42.xml"/><Relationship Id="rId282" Type="http://schemas.openxmlformats.org/officeDocument/2006/relationships/customXml" Target="../ink/ink101.xml"/><Relationship Id="rId338" Type="http://schemas.openxmlformats.org/officeDocument/2006/relationships/customXml" Target="../ink/ink129.xml"/><Relationship Id="rId503" Type="http://schemas.openxmlformats.org/officeDocument/2006/relationships/image" Target="../media/image255.png"/><Relationship Id="rId545" Type="http://schemas.openxmlformats.org/officeDocument/2006/relationships/customXml" Target="../ink/ink237.xml"/><Relationship Id="rId587" Type="http://schemas.openxmlformats.org/officeDocument/2006/relationships/customXml" Target="../ink/ink258.xml"/><Relationship Id="rId8" Type="http://schemas.openxmlformats.org/officeDocument/2006/relationships/image" Target="../media/image10.png"/><Relationship Id="rId142" Type="http://schemas.openxmlformats.org/officeDocument/2006/relationships/customXml" Target="../ink/ink66.xml"/><Relationship Id="rId391" Type="http://schemas.openxmlformats.org/officeDocument/2006/relationships/image" Target="../media/image201.png"/><Relationship Id="rId405" Type="http://schemas.openxmlformats.org/officeDocument/2006/relationships/customXml" Target="../ink/ink165.xml"/><Relationship Id="rId447" Type="http://schemas.openxmlformats.org/officeDocument/2006/relationships/image" Target="../media/image228.png"/><Relationship Id="rId612" Type="http://schemas.openxmlformats.org/officeDocument/2006/relationships/image" Target="../media/image308.png"/><Relationship Id="rId251" Type="http://schemas.openxmlformats.org/officeDocument/2006/relationships/image" Target="../media/image133.png"/><Relationship Id="rId489" Type="http://schemas.openxmlformats.org/officeDocument/2006/relationships/customXml" Target="../ink/ink208.xml"/><Relationship Id="rId46" Type="http://schemas.openxmlformats.org/officeDocument/2006/relationships/customXml" Target="../ink/ink11.xml"/><Relationship Id="rId293" Type="http://schemas.openxmlformats.org/officeDocument/2006/relationships/image" Target="../media/image154.png"/><Relationship Id="rId307" Type="http://schemas.openxmlformats.org/officeDocument/2006/relationships/image" Target="../media/image161.png"/><Relationship Id="rId349" Type="http://schemas.openxmlformats.org/officeDocument/2006/relationships/customXml" Target="../ink/ink135.xml"/><Relationship Id="rId514" Type="http://schemas.openxmlformats.org/officeDocument/2006/relationships/customXml" Target="../ink/ink221.xml"/><Relationship Id="rId556" Type="http://schemas.openxmlformats.org/officeDocument/2006/relationships/image" Target="../media/image281.png"/><Relationship Id="rId88" Type="http://schemas.openxmlformats.org/officeDocument/2006/relationships/image" Target="../media/image56.png"/><Relationship Id="rId111" Type="http://schemas.openxmlformats.org/officeDocument/2006/relationships/image" Target="../media/image65.png"/><Relationship Id="rId360" Type="http://schemas.openxmlformats.org/officeDocument/2006/relationships/customXml" Target="../ink/ink141.xml"/><Relationship Id="rId416" Type="http://schemas.openxmlformats.org/officeDocument/2006/relationships/image" Target="../media/image213.png"/><Relationship Id="rId598" Type="http://schemas.openxmlformats.org/officeDocument/2006/relationships/image" Target="../media/image301.png"/><Relationship Id="rId220" Type="http://schemas.openxmlformats.org/officeDocument/2006/relationships/customXml" Target="../ink/ink70.xml"/><Relationship Id="rId458" Type="http://schemas.openxmlformats.org/officeDocument/2006/relationships/image" Target="../media/image233.png"/><Relationship Id="rId623" Type="http://schemas.openxmlformats.org/officeDocument/2006/relationships/customXml" Target="../ink/ink277.xml"/><Relationship Id="rId15" Type="http://schemas.openxmlformats.org/officeDocument/2006/relationships/image" Target="../media/image17.png"/><Relationship Id="rId57" Type="http://schemas.openxmlformats.org/officeDocument/2006/relationships/customXml" Target="../ink/ink17.xml"/><Relationship Id="rId262" Type="http://schemas.openxmlformats.org/officeDocument/2006/relationships/customXml" Target="../ink/ink91.xml"/><Relationship Id="rId318" Type="http://schemas.openxmlformats.org/officeDocument/2006/relationships/customXml" Target="../ink/ink119.xml"/><Relationship Id="rId525" Type="http://schemas.openxmlformats.org/officeDocument/2006/relationships/customXml" Target="../ink/ink227.xml"/><Relationship Id="rId567" Type="http://schemas.openxmlformats.org/officeDocument/2006/relationships/customXml" Target="../ink/ink248.xml"/><Relationship Id="rId99" Type="http://schemas.openxmlformats.org/officeDocument/2006/relationships/customXml" Target="../ink/ink41.xml"/><Relationship Id="rId122" Type="http://schemas.openxmlformats.org/officeDocument/2006/relationships/customXml" Target="../ink/ink54.xml"/><Relationship Id="rId371" Type="http://schemas.openxmlformats.org/officeDocument/2006/relationships/customXml" Target="../ink/ink147.xml"/><Relationship Id="rId427" Type="http://schemas.openxmlformats.org/officeDocument/2006/relationships/customXml" Target="../ink/ink176.xml"/><Relationship Id="rId469" Type="http://schemas.openxmlformats.org/officeDocument/2006/relationships/customXml" Target="../ink/ink198.xml"/><Relationship Id="rId634" Type="http://schemas.openxmlformats.org/officeDocument/2006/relationships/image" Target="../media/image319.png"/><Relationship Id="rId26" Type="http://schemas.openxmlformats.org/officeDocument/2006/relationships/customXml" Target="../ink/ink1.xml"/><Relationship Id="rId231" Type="http://schemas.openxmlformats.org/officeDocument/2006/relationships/image" Target="../media/image123.png"/><Relationship Id="rId273" Type="http://schemas.openxmlformats.org/officeDocument/2006/relationships/image" Target="../media/image144.png"/><Relationship Id="rId329" Type="http://schemas.openxmlformats.org/officeDocument/2006/relationships/image" Target="../media/image172.png"/><Relationship Id="rId480" Type="http://schemas.openxmlformats.org/officeDocument/2006/relationships/image" Target="../media/image244.png"/><Relationship Id="rId536" Type="http://schemas.openxmlformats.org/officeDocument/2006/relationships/image" Target="../media/image271.png"/><Relationship Id="rId68" Type="http://schemas.openxmlformats.org/officeDocument/2006/relationships/customXml" Target="../ink/ink23.xml"/><Relationship Id="rId133" Type="http://schemas.openxmlformats.org/officeDocument/2006/relationships/image" Target="../media/image75.png"/><Relationship Id="rId340" Type="http://schemas.openxmlformats.org/officeDocument/2006/relationships/customXml" Target="../ink/ink130.xml"/><Relationship Id="rId578" Type="http://schemas.openxmlformats.org/officeDocument/2006/relationships/image" Target="../media/image292.png"/><Relationship Id="rId382" Type="http://schemas.openxmlformats.org/officeDocument/2006/relationships/customXml" Target="../ink/ink153.xml"/><Relationship Id="rId438" Type="http://schemas.openxmlformats.org/officeDocument/2006/relationships/image" Target="../media/image224.png"/><Relationship Id="rId603" Type="http://schemas.openxmlformats.org/officeDocument/2006/relationships/customXml" Target="../ink/ink267.xml"/><Relationship Id="rId645" Type="http://schemas.openxmlformats.org/officeDocument/2006/relationships/customXml" Target="../ink/ink288.xml"/><Relationship Id="rId242" Type="http://schemas.openxmlformats.org/officeDocument/2006/relationships/customXml" Target="../ink/ink81.xml"/><Relationship Id="rId284" Type="http://schemas.openxmlformats.org/officeDocument/2006/relationships/customXml" Target="../ink/ink102.xml"/><Relationship Id="rId491" Type="http://schemas.openxmlformats.org/officeDocument/2006/relationships/customXml" Target="../ink/ink209.xml"/><Relationship Id="rId505" Type="http://schemas.openxmlformats.org/officeDocument/2006/relationships/image" Target="../media/image256.png"/><Relationship Id="rId37" Type="http://schemas.openxmlformats.org/officeDocument/2006/relationships/image" Target="../media/image33.png"/><Relationship Id="rId79" Type="http://schemas.openxmlformats.org/officeDocument/2006/relationships/image" Target="../media/image53.png"/><Relationship Id="rId102" Type="http://schemas.openxmlformats.org/officeDocument/2006/relationships/customXml" Target="../ink/ink43.xml"/><Relationship Id="rId547" Type="http://schemas.openxmlformats.org/officeDocument/2006/relationships/customXml" Target="../ink/ink238.xml"/><Relationship Id="rId589" Type="http://schemas.openxmlformats.org/officeDocument/2006/relationships/customXml" Target="../ink/ink259.xml"/><Relationship Id="rId90" Type="http://schemas.openxmlformats.org/officeDocument/2006/relationships/customXml" Target="../ink/ink36.xml"/><Relationship Id="rId351" Type="http://schemas.openxmlformats.org/officeDocument/2006/relationships/image" Target="../media/image182.png"/><Relationship Id="rId393" Type="http://schemas.openxmlformats.org/officeDocument/2006/relationships/customXml" Target="../ink/ink159.xml"/><Relationship Id="rId407" Type="http://schemas.openxmlformats.org/officeDocument/2006/relationships/customXml" Target="../ink/ink166.xml"/><Relationship Id="rId449" Type="http://schemas.openxmlformats.org/officeDocument/2006/relationships/image" Target="../media/image229.png"/><Relationship Id="rId614" Type="http://schemas.openxmlformats.org/officeDocument/2006/relationships/image" Target="../media/image309.png"/><Relationship Id="rId253" Type="http://schemas.openxmlformats.org/officeDocument/2006/relationships/image" Target="../media/image134.png"/><Relationship Id="rId295" Type="http://schemas.openxmlformats.org/officeDocument/2006/relationships/image" Target="../media/image155.png"/><Relationship Id="rId309" Type="http://schemas.openxmlformats.org/officeDocument/2006/relationships/image" Target="../media/image162.png"/><Relationship Id="rId460" Type="http://schemas.openxmlformats.org/officeDocument/2006/relationships/image" Target="../media/image234.png"/><Relationship Id="rId516" Type="http://schemas.openxmlformats.org/officeDocument/2006/relationships/image" Target="../media/image261.png"/><Relationship Id="rId48" Type="http://schemas.openxmlformats.org/officeDocument/2006/relationships/customXml" Target="../ink/ink12.xml"/><Relationship Id="rId113" Type="http://schemas.openxmlformats.org/officeDocument/2006/relationships/image" Target="../media/image66.png"/><Relationship Id="rId320" Type="http://schemas.openxmlformats.org/officeDocument/2006/relationships/customXml" Target="../ink/ink120.xml"/><Relationship Id="rId558" Type="http://schemas.openxmlformats.org/officeDocument/2006/relationships/image" Target="../media/image282.png"/><Relationship Id="rId362" Type="http://schemas.openxmlformats.org/officeDocument/2006/relationships/image" Target="../media/image187.png"/><Relationship Id="rId418" Type="http://schemas.openxmlformats.org/officeDocument/2006/relationships/image" Target="../media/image214.png"/><Relationship Id="rId625" Type="http://schemas.openxmlformats.org/officeDocument/2006/relationships/customXml" Target="../ink/ink278.xml"/><Relationship Id="rId222" Type="http://schemas.openxmlformats.org/officeDocument/2006/relationships/customXml" Target="../ink/ink71.xml"/><Relationship Id="rId264" Type="http://schemas.openxmlformats.org/officeDocument/2006/relationships/customXml" Target="../ink/ink92.xml"/><Relationship Id="rId471" Type="http://schemas.openxmlformats.org/officeDocument/2006/relationships/customXml" Target="../ink/ink199.xml"/><Relationship Id="rId17" Type="http://schemas.openxmlformats.org/officeDocument/2006/relationships/image" Target="../media/image19.jpeg"/><Relationship Id="rId59" Type="http://schemas.openxmlformats.org/officeDocument/2006/relationships/image" Target="../media/image43.png"/><Relationship Id="rId124" Type="http://schemas.openxmlformats.org/officeDocument/2006/relationships/customXml" Target="../ink/ink55.xml"/><Relationship Id="rId527" Type="http://schemas.openxmlformats.org/officeDocument/2006/relationships/customXml" Target="../ink/ink228.xml"/><Relationship Id="rId569" Type="http://schemas.openxmlformats.org/officeDocument/2006/relationships/customXml" Target="../ink/ink249.xml"/><Relationship Id="rId70" Type="http://schemas.openxmlformats.org/officeDocument/2006/relationships/customXml" Target="../ink/ink24.xml"/><Relationship Id="rId331" Type="http://schemas.openxmlformats.org/officeDocument/2006/relationships/image" Target="../media/image173.png"/><Relationship Id="rId373" Type="http://schemas.openxmlformats.org/officeDocument/2006/relationships/customXml" Target="../ink/ink148.xml"/><Relationship Id="rId429" Type="http://schemas.openxmlformats.org/officeDocument/2006/relationships/customXml" Target="../ink/ink177.xml"/><Relationship Id="rId580" Type="http://schemas.openxmlformats.org/officeDocument/2006/relationships/image" Target="../media/image293.png"/><Relationship Id="rId636" Type="http://schemas.openxmlformats.org/officeDocument/2006/relationships/image" Target="../media/image320.png"/><Relationship Id="rId1" Type="http://schemas.openxmlformats.org/officeDocument/2006/relationships/slideLayout" Target="../slideLayouts/slideLayout2.xml"/><Relationship Id="rId233" Type="http://schemas.openxmlformats.org/officeDocument/2006/relationships/image" Target="../media/image124.png"/><Relationship Id="rId440" Type="http://schemas.openxmlformats.org/officeDocument/2006/relationships/image" Target="../media/image225.png"/><Relationship Id="rId28" Type="http://schemas.openxmlformats.org/officeDocument/2006/relationships/customXml" Target="../ink/ink2.xml"/><Relationship Id="rId275" Type="http://schemas.openxmlformats.org/officeDocument/2006/relationships/image" Target="../media/image145.png"/><Relationship Id="rId300" Type="http://schemas.openxmlformats.org/officeDocument/2006/relationships/customXml" Target="../ink/ink110.xml"/><Relationship Id="rId482" Type="http://schemas.openxmlformats.org/officeDocument/2006/relationships/image" Target="../media/image245.png"/><Relationship Id="rId538" Type="http://schemas.openxmlformats.org/officeDocument/2006/relationships/image" Target="../media/image272.png"/><Relationship Id="rId81" Type="http://schemas.openxmlformats.org/officeDocument/2006/relationships/customXml" Target="../ink/ink30.xml"/><Relationship Id="rId135" Type="http://schemas.openxmlformats.org/officeDocument/2006/relationships/image" Target="../media/image76.png"/><Relationship Id="rId342" Type="http://schemas.openxmlformats.org/officeDocument/2006/relationships/customXml" Target="../ink/ink131.xml"/><Relationship Id="rId384" Type="http://schemas.openxmlformats.org/officeDocument/2006/relationships/customXml" Target="../ink/ink154.xml"/><Relationship Id="rId591" Type="http://schemas.openxmlformats.org/officeDocument/2006/relationships/image" Target="../media/image298.png"/><Relationship Id="rId605" Type="http://schemas.openxmlformats.org/officeDocument/2006/relationships/customXml" Target="../ink/ink268.xml"/><Relationship Id="rId244" Type="http://schemas.openxmlformats.org/officeDocument/2006/relationships/customXml" Target="../ink/ink82.xml"/><Relationship Id="rId647" Type="http://schemas.openxmlformats.org/officeDocument/2006/relationships/customXml" Target="../ink/ink289.xml"/><Relationship Id="rId39" Type="http://schemas.openxmlformats.org/officeDocument/2006/relationships/image" Target="../media/image34.png"/><Relationship Id="rId286" Type="http://schemas.openxmlformats.org/officeDocument/2006/relationships/customXml" Target="../ink/ink103.xml"/><Relationship Id="rId451" Type="http://schemas.openxmlformats.org/officeDocument/2006/relationships/image" Target="../media/image230.png"/><Relationship Id="rId493" Type="http://schemas.openxmlformats.org/officeDocument/2006/relationships/customXml" Target="../ink/ink210.xml"/><Relationship Id="rId507" Type="http://schemas.openxmlformats.org/officeDocument/2006/relationships/image" Target="../media/image257.png"/><Relationship Id="rId549" Type="http://schemas.openxmlformats.org/officeDocument/2006/relationships/customXml" Target="../ink/ink239.xml"/><Relationship Id="rId50" Type="http://schemas.openxmlformats.org/officeDocument/2006/relationships/customXml" Target="../ink/ink13.xml"/><Relationship Id="rId104" Type="http://schemas.openxmlformats.org/officeDocument/2006/relationships/customXml" Target="../ink/ink44.xml"/><Relationship Id="rId311" Type="http://schemas.openxmlformats.org/officeDocument/2006/relationships/image" Target="../media/image163.png"/><Relationship Id="rId353" Type="http://schemas.openxmlformats.org/officeDocument/2006/relationships/image" Target="../media/image183.png"/><Relationship Id="rId395" Type="http://schemas.openxmlformats.org/officeDocument/2006/relationships/customXml" Target="../ink/ink160.xml"/><Relationship Id="rId409" Type="http://schemas.openxmlformats.org/officeDocument/2006/relationships/customXml" Target="../ink/ink167.xml"/><Relationship Id="rId560" Type="http://schemas.openxmlformats.org/officeDocument/2006/relationships/image" Target="../media/image283.png"/><Relationship Id="rId92" Type="http://schemas.openxmlformats.org/officeDocument/2006/relationships/customXml" Target="../ink/ink37.xml"/><Relationship Id="rId213" Type="http://schemas.openxmlformats.org/officeDocument/2006/relationships/image" Target="../media/image114.png"/><Relationship Id="rId420" Type="http://schemas.openxmlformats.org/officeDocument/2006/relationships/image" Target="../media/image215.png"/><Relationship Id="rId616" Type="http://schemas.openxmlformats.org/officeDocument/2006/relationships/image" Target="../media/image310.png"/><Relationship Id="rId255" Type="http://schemas.openxmlformats.org/officeDocument/2006/relationships/image" Target="../media/image135.png"/><Relationship Id="rId297" Type="http://schemas.openxmlformats.org/officeDocument/2006/relationships/image" Target="../media/image156.png"/><Relationship Id="rId462" Type="http://schemas.openxmlformats.org/officeDocument/2006/relationships/image" Target="../media/image235.png"/><Relationship Id="rId518" Type="http://schemas.openxmlformats.org/officeDocument/2006/relationships/image" Target="../media/image262.png"/><Relationship Id="rId115" Type="http://schemas.openxmlformats.org/officeDocument/2006/relationships/image" Target="../media/image67.png"/><Relationship Id="rId322" Type="http://schemas.openxmlformats.org/officeDocument/2006/relationships/customXml" Target="../ink/ink121.xml"/><Relationship Id="rId364" Type="http://schemas.openxmlformats.org/officeDocument/2006/relationships/image" Target="../media/image188.png"/><Relationship Id="rId61" Type="http://schemas.openxmlformats.org/officeDocument/2006/relationships/image" Target="../media/image44.png"/><Relationship Id="rId571" Type="http://schemas.openxmlformats.org/officeDocument/2006/relationships/customXml" Target="../ink/ink250.xml"/><Relationship Id="rId627" Type="http://schemas.openxmlformats.org/officeDocument/2006/relationships/customXml" Target="../ink/ink279.xml"/><Relationship Id="rId19" Type="http://schemas.openxmlformats.org/officeDocument/2006/relationships/image" Target="../media/image21.jpeg"/><Relationship Id="rId224" Type="http://schemas.openxmlformats.org/officeDocument/2006/relationships/customXml" Target="../ink/ink72.xml"/><Relationship Id="rId266" Type="http://schemas.openxmlformats.org/officeDocument/2006/relationships/customXml" Target="../ink/ink93.xml"/><Relationship Id="rId431" Type="http://schemas.openxmlformats.org/officeDocument/2006/relationships/customXml" Target="../ink/ink178.xml"/><Relationship Id="rId473" Type="http://schemas.openxmlformats.org/officeDocument/2006/relationships/customXml" Target="../ink/ink200.xml"/><Relationship Id="rId529" Type="http://schemas.openxmlformats.org/officeDocument/2006/relationships/customXml" Target="../ink/ink229.xml"/><Relationship Id="rId30" Type="http://schemas.openxmlformats.org/officeDocument/2006/relationships/customXml" Target="../ink/ink3.xml"/><Relationship Id="rId126" Type="http://schemas.openxmlformats.org/officeDocument/2006/relationships/image" Target="../media/image72.png"/><Relationship Id="rId333" Type="http://schemas.openxmlformats.org/officeDocument/2006/relationships/image" Target="../media/image174.png"/><Relationship Id="rId540" Type="http://schemas.openxmlformats.org/officeDocument/2006/relationships/image" Target="../media/image273.png"/><Relationship Id="rId72" Type="http://schemas.openxmlformats.org/officeDocument/2006/relationships/customXml" Target="../ink/ink25.xml"/><Relationship Id="rId375" Type="http://schemas.openxmlformats.org/officeDocument/2006/relationships/customXml" Target="../ink/ink149.xml"/><Relationship Id="rId582" Type="http://schemas.openxmlformats.org/officeDocument/2006/relationships/image" Target="../media/image294.png"/><Relationship Id="rId638" Type="http://schemas.openxmlformats.org/officeDocument/2006/relationships/image" Target="../media/image321.png"/><Relationship Id="rId3" Type="http://schemas.openxmlformats.org/officeDocument/2006/relationships/image" Target="../media/image5.png"/><Relationship Id="rId235" Type="http://schemas.openxmlformats.org/officeDocument/2006/relationships/image" Target="../media/image125.png"/><Relationship Id="rId277" Type="http://schemas.openxmlformats.org/officeDocument/2006/relationships/image" Target="../media/image146.png"/><Relationship Id="rId400" Type="http://schemas.openxmlformats.org/officeDocument/2006/relationships/image" Target="../media/image205.png"/><Relationship Id="rId442" Type="http://schemas.openxmlformats.org/officeDocument/2006/relationships/image" Target="../media/image226.png"/><Relationship Id="rId484" Type="http://schemas.openxmlformats.org/officeDocument/2006/relationships/image" Target="../media/image246.png"/><Relationship Id="rId137" Type="http://schemas.openxmlformats.org/officeDocument/2006/relationships/image" Target="../media/image77.png"/><Relationship Id="rId302" Type="http://schemas.openxmlformats.org/officeDocument/2006/relationships/customXml" Target="../ink/ink111.xml"/><Relationship Id="rId344" Type="http://schemas.openxmlformats.org/officeDocument/2006/relationships/image" Target="../media/image179.png"/><Relationship Id="rId41" Type="http://schemas.openxmlformats.org/officeDocument/2006/relationships/image" Target="../media/image35.png"/><Relationship Id="rId83" Type="http://schemas.openxmlformats.org/officeDocument/2006/relationships/customXml" Target="../ink/ink31.xml"/><Relationship Id="rId386" Type="http://schemas.openxmlformats.org/officeDocument/2006/relationships/customXml" Target="../ink/ink155.xml"/><Relationship Id="rId551" Type="http://schemas.openxmlformats.org/officeDocument/2006/relationships/customXml" Target="../ink/ink240.xml"/><Relationship Id="rId593" Type="http://schemas.openxmlformats.org/officeDocument/2006/relationships/image" Target="../media/image299.png"/><Relationship Id="rId607" Type="http://schemas.openxmlformats.org/officeDocument/2006/relationships/customXml" Target="../ink/ink269.xml"/><Relationship Id="rId649" Type="http://schemas.openxmlformats.org/officeDocument/2006/relationships/customXml" Target="../ink/ink290.xml"/><Relationship Id="rId246" Type="http://schemas.openxmlformats.org/officeDocument/2006/relationships/customXml" Target="../ink/ink83.xml"/><Relationship Id="rId288" Type="http://schemas.openxmlformats.org/officeDocument/2006/relationships/customXml" Target="../ink/ink104.xml"/><Relationship Id="rId411" Type="http://schemas.openxmlformats.org/officeDocument/2006/relationships/customXml" Target="../ink/ink168.xml"/><Relationship Id="rId453" Type="http://schemas.openxmlformats.org/officeDocument/2006/relationships/customXml" Target="../ink/ink190.xml"/><Relationship Id="rId509" Type="http://schemas.openxmlformats.org/officeDocument/2006/relationships/image" Target="../media/image258.png"/><Relationship Id="rId106" Type="http://schemas.openxmlformats.org/officeDocument/2006/relationships/image" Target="../media/image63.png"/><Relationship Id="rId313" Type="http://schemas.openxmlformats.org/officeDocument/2006/relationships/image" Target="../media/image164.png"/><Relationship Id="rId495" Type="http://schemas.openxmlformats.org/officeDocument/2006/relationships/customXml" Target="../ink/ink211.xml"/><Relationship Id="rId10" Type="http://schemas.openxmlformats.org/officeDocument/2006/relationships/image" Target="../media/image12.png"/><Relationship Id="rId52" Type="http://schemas.openxmlformats.org/officeDocument/2006/relationships/customXml" Target="../ink/ink14.xml"/><Relationship Id="rId94" Type="http://schemas.openxmlformats.org/officeDocument/2006/relationships/customXml" Target="../ink/ink38.xml"/><Relationship Id="rId355" Type="http://schemas.openxmlformats.org/officeDocument/2006/relationships/image" Target="../media/image184.png"/><Relationship Id="rId397" Type="http://schemas.openxmlformats.org/officeDocument/2006/relationships/customXml" Target="../ink/ink161.xml"/><Relationship Id="rId520" Type="http://schemas.openxmlformats.org/officeDocument/2006/relationships/image" Target="../media/image263.png"/><Relationship Id="rId562" Type="http://schemas.openxmlformats.org/officeDocument/2006/relationships/image" Target="../media/image284.png"/><Relationship Id="rId618" Type="http://schemas.openxmlformats.org/officeDocument/2006/relationships/image" Target="../media/image311.png"/><Relationship Id="rId215" Type="http://schemas.openxmlformats.org/officeDocument/2006/relationships/image" Target="../media/image115.png"/><Relationship Id="rId257" Type="http://schemas.openxmlformats.org/officeDocument/2006/relationships/image" Target="../media/image136.png"/><Relationship Id="rId422" Type="http://schemas.openxmlformats.org/officeDocument/2006/relationships/image" Target="../media/image216.png"/><Relationship Id="rId464" Type="http://schemas.openxmlformats.org/officeDocument/2006/relationships/image" Target="../media/image236.png"/><Relationship Id="rId299" Type="http://schemas.openxmlformats.org/officeDocument/2006/relationships/image" Target="../media/image157.png"/><Relationship Id="rId63" Type="http://schemas.openxmlformats.org/officeDocument/2006/relationships/image" Target="../media/image45.png"/><Relationship Id="rId366" Type="http://schemas.openxmlformats.org/officeDocument/2006/relationships/image" Target="../media/image189.png"/><Relationship Id="rId573" Type="http://schemas.openxmlformats.org/officeDocument/2006/relationships/customXml" Target="../ink/ink251.xml"/><Relationship Id="rId226" Type="http://schemas.openxmlformats.org/officeDocument/2006/relationships/customXml" Target="../ink/ink73.xml"/><Relationship Id="rId433" Type="http://schemas.openxmlformats.org/officeDocument/2006/relationships/customXml" Target="../ink/ink179.xml"/><Relationship Id="rId640" Type="http://schemas.openxmlformats.org/officeDocument/2006/relationships/image" Target="../media/image322.png"/><Relationship Id="rId74" Type="http://schemas.openxmlformats.org/officeDocument/2006/relationships/customXml" Target="../ink/ink26.xml"/><Relationship Id="rId377" Type="http://schemas.openxmlformats.org/officeDocument/2006/relationships/customXml" Target="../ink/ink150.xml"/><Relationship Id="rId500" Type="http://schemas.openxmlformats.org/officeDocument/2006/relationships/customXml" Target="../ink/ink214.xml"/><Relationship Id="rId584" Type="http://schemas.openxmlformats.org/officeDocument/2006/relationships/image" Target="../media/image295.png"/><Relationship Id="rId5" Type="http://schemas.openxmlformats.org/officeDocument/2006/relationships/image" Target="../media/image7.png"/><Relationship Id="rId237" Type="http://schemas.openxmlformats.org/officeDocument/2006/relationships/image" Target="../media/image126.png"/><Relationship Id="rId444" Type="http://schemas.openxmlformats.org/officeDocument/2006/relationships/image" Target="../media/image227.png"/><Relationship Id="rId651" Type="http://schemas.openxmlformats.org/officeDocument/2006/relationships/customXml" Target="../ink/ink291.xml"/><Relationship Id="rId290" Type="http://schemas.openxmlformats.org/officeDocument/2006/relationships/customXml" Target="../ink/ink105.xml"/><Relationship Id="rId304" Type="http://schemas.openxmlformats.org/officeDocument/2006/relationships/customXml" Target="../ink/ink112.xml"/><Relationship Id="rId388" Type="http://schemas.openxmlformats.org/officeDocument/2006/relationships/customXml" Target="../ink/ink156.xml"/><Relationship Id="rId511" Type="http://schemas.openxmlformats.org/officeDocument/2006/relationships/image" Target="../media/image259.png"/><Relationship Id="rId609" Type="http://schemas.openxmlformats.org/officeDocument/2006/relationships/customXml" Target="../ink/ink270.xml"/><Relationship Id="rId85" Type="http://schemas.openxmlformats.org/officeDocument/2006/relationships/customXml" Target="../ink/ink33.xml"/><Relationship Id="rId595" Type="http://schemas.openxmlformats.org/officeDocument/2006/relationships/customXml" Target="../ink/ink263.xml"/><Relationship Id="rId248" Type="http://schemas.openxmlformats.org/officeDocument/2006/relationships/customXml" Target="../ink/ink84.xml"/><Relationship Id="rId455" Type="http://schemas.openxmlformats.org/officeDocument/2006/relationships/customXml" Target="../ink/ink191.xml"/><Relationship Id="rId12" Type="http://schemas.openxmlformats.org/officeDocument/2006/relationships/image" Target="../media/image14.png"/><Relationship Id="rId108" Type="http://schemas.openxmlformats.org/officeDocument/2006/relationships/customXml" Target="../ink/ink47.xml"/><Relationship Id="rId315" Type="http://schemas.openxmlformats.org/officeDocument/2006/relationships/image" Target="../media/image165.png"/><Relationship Id="rId522" Type="http://schemas.openxmlformats.org/officeDocument/2006/relationships/image" Target="../media/image264.png"/><Relationship Id="rId96" Type="http://schemas.openxmlformats.org/officeDocument/2006/relationships/customXml" Target="../ink/ink39.xml"/><Relationship Id="rId399" Type="http://schemas.openxmlformats.org/officeDocument/2006/relationships/customXml" Target="../ink/ink162.xml"/><Relationship Id="rId259" Type="http://schemas.openxmlformats.org/officeDocument/2006/relationships/image" Target="../media/image137.png"/><Relationship Id="rId466" Type="http://schemas.openxmlformats.org/officeDocument/2006/relationships/image" Target="../media/image237.png"/><Relationship Id="rId23" Type="http://schemas.openxmlformats.org/officeDocument/2006/relationships/image" Target="../media/image25.jpeg"/><Relationship Id="rId119" Type="http://schemas.openxmlformats.org/officeDocument/2006/relationships/image" Target="../media/image69.png"/><Relationship Id="rId326" Type="http://schemas.openxmlformats.org/officeDocument/2006/relationships/customXml" Target="../ink/ink123.xml"/><Relationship Id="rId533" Type="http://schemas.openxmlformats.org/officeDocument/2006/relationships/customXml" Target="../ink/ink231.xml"/><Relationship Id="rId477" Type="http://schemas.openxmlformats.org/officeDocument/2006/relationships/customXml" Target="../ink/ink202.xml"/><Relationship Id="rId600" Type="http://schemas.openxmlformats.org/officeDocument/2006/relationships/image" Target="../media/image302.png"/><Relationship Id="rId337" Type="http://schemas.openxmlformats.org/officeDocument/2006/relationships/image" Target="../media/image176.png"/><Relationship Id="rId34" Type="http://schemas.openxmlformats.org/officeDocument/2006/relationships/customXml" Target="../ink/ink5.xml"/><Relationship Id="rId544" Type="http://schemas.openxmlformats.org/officeDocument/2006/relationships/image" Target="../media/image275.png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9.png"/><Relationship Id="rId18" Type="http://schemas.openxmlformats.org/officeDocument/2006/relationships/image" Target="../media/image94.png"/><Relationship Id="rId26" Type="http://schemas.openxmlformats.org/officeDocument/2006/relationships/image" Target="../media/image102.png"/><Relationship Id="rId39" Type="http://schemas.openxmlformats.org/officeDocument/2006/relationships/image" Target="../media/image330.png"/><Relationship Id="rId21" Type="http://schemas.openxmlformats.org/officeDocument/2006/relationships/image" Target="../media/image97.png"/><Relationship Id="rId34" Type="http://schemas.openxmlformats.org/officeDocument/2006/relationships/image" Target="../media/image110.png"/><Relationship Id="rId7" Type="http://schemas.openxmlformats.org/officeDocument/2006/relationships/image" Target="../media/image83.png"/><Relationship Id="rId12" Type="http://schemas.openxmlformats.org/officeDocument/2006/relationships/image" Target="../media/image88.png"/><Relationship Id="rId17" Type="http://schemas.openxmlformats.org/officeDocument/2006/relationships/image" Target="../media/image93.png"/><Relationship Id="rId25" Type="http://schemas.openxmlformats.org/officeDocument/2006/relationships/image" Target="../media/image101.png"/><Relationship Id="rId33" Type="http://schemas.openxmlformats.org/officeDocument/2006/relationships/image" Target="../media/image109.png"/><Relationship Id="rId38" Type="http://schemas.openxmlformats.org/officeDocument/2006/relationships/image" Target="../media/image329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92.png"/><Relationship Id="rId20" Type="http://schemas.openxmlformats.org/officeDocument/2006/relationships/image" Target="../media/image96.png"/><Relationship Id="rId29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11" Type="http://schemas.openxmlformats.org/officeDocument/2006/relationships/image" Target="../media/image87.png"/><Relationship Id="rId24" Type="http://schemas.openxmlformats.org/officeDocument/2006/relationships/image" Target="../media/image100.png"/><Relationship Id="rId32" Type="http://schemas.openxmlformats.org/officeDocument/2006/relationships/image" Target="../media/image108.png"/><Relationship Id="rId37" Type="http://schemas.openxmlformats.org/officeDocument/2006/relationships/image" Target="../media/image113.png"/><Relationship Id="rId40" Type="http://schemas.openxmlformats.org/officeDocument/2006/relationships/image" Target="../media/image331.png"/><Relationship Id="rId5" Type="http://schemas.openxmlformats.org/officeDocument/2006/relationships/image" Target="../media/image81.png"/><Relationship Id="rId15" Type="http://schemas.openxmlformats.org/officeDocument/2006/relationships/image" Target="../media/image91.png"/><Relationship Id="rId23" Type="http://schemas.openxmlformats.org/officeDocument/2006/relationships/image" Target="../media/image99.png"/><Relationship Id="rId28" Type="http://schemas.openxmlformats.org/officeDocument/2006/relationships/image" Target="../media/image104.png"/><Relationship Id="rId36" Type="http://schemas.openxmlformats.org/officeDocument/2006/relationships/image" Target="../media/image112.png"/><Relationship Id="rId10" Type="http://schemas.openxmlformats.org/officeDocument/2006/relationships/image" Target="../media/image86.png"/><Relationship Id="rId19" Type="http://schemas.openxmlformats.org/officeDocument/2006/relationships/image" Target="../media/image95.png"/><Relationship Id="rId31" Type="http://schemas.openxmlformats.org/officeDocument/2006/relationships/image" Target="../media/image107.png"/><Relationship Id="rId4" Type="http://schemas.openxmlformats.org/officeDocument/2006/relationships/image" Target="../media/image80.png"/><Relationship Id="rId9" Type="http://schemas.openxmlformats.org/officeDocument/2006/relationships/image" Target="../media/image85.png"/><Relationship Id="rId14" Type="http://schemas.openxmlformats.org/officeDocument/2006/relationships/image" Target="../media/image90.png"/><Relationship Id="rId22" Type="http://schemas.openxmlformats.org/officeDocument/2006/relationships/image" Target="../media/image98.png"/><Relationship Id="rId27" Type="http://schemas.openxmlformats.org/officeDocument/2006/relationships/image" Target="../media/image103.png"/><Relationship Id="rId30" Type="http://schemas.openxmlformats.org/officeDocument/2006/relationships/image" Target="../media/image106.png"/><Relationship Id="rId35" Type="http://schemas.openxmlformats.org/officeDocument/2006/relationships/image" Target="../media/image111.png"/><Relationship Id="rId8" Type="http://schemas.openxmlformats.org/officeDocument/2006/relationships/image" Target="../media/image84.png"/><Relationship Id="rId3" Type="http://schemas.openxmlformats.org/officeDocument/2006/relationships/image" Target="../media/image7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7.png"/><Relationship Id="rId13" Type="http://schemas.openxmlformats.org/officeDocument/2006/relationships/image" Target="../media/image342.png"/><Relationship Id="rId18" Type="http://schemas.openxmlformats.org/officeDocument/2006/relationships/image" Target="../media/image347.png"/><Relationship Id="rId3" Type="http://schemas.openxmlformats.org/officeDocument/2006/relationships/image" Target="../media/image332.png"/><Relationship Id="rId21" Type="http://schemas.openxmlformats.org/officeDocument/2006/relationships/image" Target="../media/image350.png"/><Relationship Id="rId7" Type="http://schemas.openxmlformats.org/officeDocument/2006/relationships/image" Target="../media/image336.png"/><Relationship Id="rId12" Type="http://schemas.openxmlformats.org/officeDocument/2006/relationships/image" Target="../media/image341.png"/><Relationship Id="rId17" Type="http://schemas.openxmlformats.org/officeDocument/2006/relationships/image" Target="../media/image346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345.png"/><Relationship Id="rId20" Type="http://schemas.openxmlformats.org/officeDocument/2006/relationships/image" Target="../media/image3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5.png"/><Relationship Id="rId11" Type="http://schemas.openxmlformats.org/officeDocument/2006/relationships/image" Target="../media/image340.png"/><Relationship Id="rId5" Type="http://schemas.openxmlformats.org/officeDocument/2006/relationships/image" Target="../media/image334.png"/><Relationship Id="rId15" Type="http://schemas.openxmlformats.org/officeDocument/2006/relationships/image" Target="../media/image344.png"/><Relationship Id="rId10" Type="http://schemas.openxmlformats.org/officeDocument/2006/relationships/image" Target="../media/image339.png"/><Relationship Id="rId19" Type="http://schemas.openxmlformats.org/officeDocument/2006/relationships/image" Target="../media/image348.png"/><Relationship Id="rId4" Type="http://schemas.openxmlformats.org/officeDocument/2006/relationships/image" Target="../media/image333.png"/><Relationship Id="rId9" Type="http://schemas.openxmlformats.org/officeDocument/2006/relationships/image" Target="../media/image338.png"/><Relationship Id="rId14" Type="http://schemas.openxmlformats.org/officeDocument/2006/relationships/image" Target="../media/image34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6.png"/><Relationship Id="rId13" Type="http://schemas.openxmlformats.org/officeDocument/2006/relationships/image" Target="../media/image361.png"/><Relationship Id="rId18" Type="http://schemas.openxmlformats.org/officeDocument/2006/relationships/image" Target="../media/image366.png"/><Relationship Id="rId3" Type="http://schemas.openxmlformats.org/officeDocument/2006/relationships/image" Target="../media/image351.png"/><Relationship Id="rId21" Type="http://schemas.openxmlformats.org/officeDocument/2006/relationships/image" Target="../media/image369.png"/><Relationship Id="rId7" Type="http://schemas.openxmlformats.org/officeDocument/2006/relationships/image" Target="../media/image355.png"/><Relationship Id="rId12" Type="http://schemas.openxmlformats.org/officeDocument/2006/relationships/image" Target="../media/image360.png"/><Relationship Id="rId17" Type="http://schemas.openxmlformats.org/officeDocument/2006/relationships/image" Target="../media/image365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364.png"/><Relationship Id="rId20" Type="http://schemas.openxmlformats.org/officeDocument/2006/relationships/image" Target="../media/image3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4.png"/><Relationship Id="rId11" Type="http://schemas.openxmlformats.org/officeDocument/2006/relationships/image" Target="../media/image359.png"/><Relationship Id="rId5" Type="http://schemas.openxmlformats.org/officeDocument/2006/relationships/image" Target="../media/image353.png"/><Relationship Id="rId15" Type="http://schemas.openxmlformats.org/officeDocument/2006/relationships/image" Target="../media/image363.png"/><Relationship Id="rId23" Type="http://schemas.openxmlformats.org/officeDocument/2006/relationships/image" Target="../media/image371.png"/><Relationship Id="rId10" Type="http://schemas.openxmlformats.org/officeDocument/2006/relationships/image" Target="../media/image358.png"/><Relationship Id="rId19" Type="http://schemas.openxmlformats.org/officeDocument/2006/relationships/image" Target="../media/image367.png"/><Relationship Id="rId4" Type="http://schemas.openxmlformats.org/officeDocument/2006/relationships/image" Target="../media/image352.png"/><Relationship Id="rId9" Type="http://schemas.openxmlformats.org/officeDocument/2006/relationships/image" Target="../media/image357.png"/><Relationship Id="rId14" Type="http://schemas.openxmlformats.org/officeDocument/2006/relationships/image" Target="../media/image362.png"/><Relationship Id="rId22" Type="http://schemas.openxmlformats.org/officeDocument/2006/relationships/image" Target="../media/image37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7.png"/><Relationship Id="rId13" Type="http://schemas.openxmlformats.org/officeDocument/2006/relationships/image" Target="../media/image382.png"/><Relationship Id="rId3" Type="http://schemas.openxmlformats.org/officeDocument/2006/relationships/image" Target="../media/image372.png"/><Relationship Id="rId7" Type="http://schemas.openxmlformats.org/officeDocument/2006/relationships/image" Target="../media/image376.png"/><Relationship Id="rId12" Type="http://schemas.openxmlformats.org/officeDocument/2006/relationships/image" Target="../media/image38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5.png"/><Relationship Id="rId11" Type="http://schemas.openxmlformats.org/officeDocument/2006/relationships/image" Target="../media/image380.png"/><Relationship Id="rId5" Type="http://schemas.openxmlformats.org/officeDocument/2006/relationships/image" Target="../media/image374.png"/><Relationship Id="rId10" Type="http://schemas.openxmlformats.org/officeDocument/2006/relationships/image" Target="../media/image379.png"/><Relationship Id="rId4" Type="http://schemas.openxmlformats.org/officeDocument/2006/relationships/image" Target="../media/image373.png"/><Relationship Id="rId9" Type="http://schemas.openxmlformats.org/officeDocument/2006/relationships/image" Target="../media/image378.png"/><Relationship Id="rId14" Type="http://schemas.openxmlformats.org/officeDocument/2006/relationships/image" Target="../media/image38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9.png"/><Relationship Id="rId13" Type="http://schemas.openxmlformats.org/officeDocument/2006/relationships/image" Target="../media/image394.png"/><Relationship Id="rId3" Type="http://schemas.openxmlformats.org/officeDocument/2006/relationships/image" Target="../media/image384.png"/><Relationship Id="rId7" Type="http://schemas.openxmlformats.org/officeDocument/2006/relationships/image" Target="../media/image388.png"/><Relationship Id="rId12" Type="http://schemas.openxmlformats.org/officeDocument/2006/relationships/image" Target="../media/image393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3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7.png"/><Relationship Id="rId11" Type="http://schemas.openxmlformats.org/officeDocument/2006/relationships/image" Target="../media/image392.png"/><Relationship Id="rId5" Type="http://schemas.openxmlformats.org/officeDocument/2006/relationships/image" Target="../media/image386.png"/><Relationship Id="rId15" Type="http://schemas.openxmlformats.org/officeDocument/2006/relationships/image" Target="../media/image396.png"/><Relationship Id="rId10" Type="http://schemas.openxmlformats.org/officeDocument/2006/relationships/image" Target="../media/image391.png"/><Relationship Id="rId4" Type="http://schemas.openxmlformats.org/officeDocument/2006/relationships/image" Target="../media/image385.png"/><Relationship Id="rId9" Type="http://schemas.openxmlformats.org/officeDocument/2006/relationships/image" Target="../media/image390.png"/><Relationship Id="rId14" Type="http://schemas.openxmlformats.org/officeDocument/2006/relationships/image" Target="../media/image39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"/>
          <p:cNvSpPr txBox="1">
            <a:spLocks noGrp="1"/>
          </p:cNvSpPr>
          <p:nvPr>
            <p:ph type="ctrTitle"/>
          </p:nvPr>
        </p:nvSpPr>
        <p:spPr>
          <a:xfrm>
            <a:off x="450156" y="2844527"/>
            <a:ext cx="9679452" cy="3121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b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 Black"/>
              <a:buNone/>
            </a:pPr>
            <a:r>
              <a:rPr lang="ru-RU" sz="2100" dirty="0"/>
              <a:t>ОТЧЕТ </a:t>
            </a:r>
            <a:br>
              <a:rPr lang="ru-RU" sz="2100" dirty="0"/>
            </a:br>
            <a:r>
              <a:rPr lang="ru-RU" sz="2100" dirty="0"/>
              <a:t>о прохождении учебной практики </a:t>
            </a:r>
            <a:br>
              <a:rPr lang="ru-RU" sz="2100" dirty="0"/>
            </a:br>
            <a:br>
              <a:rPr lang="ru-RU" sz="2100" dirty="0"/>
            </a:br>
            <a:r>
              <a:rPr lang="ru-RU" sz="2000" dirty="0"/>
              <a:t>по профессиональному модулю</a:t>
            </a:r>
            <a:br>
              <a:rPr lang="ru-RU" sz="2000" dirty="0"/>
            </a:br>
            <a:r>
              <a:rPr lang="ru-RU" sz="2000" dirty="0"/>
              <a:t>ПМ.02 Осуществление интеграции программных модулей</a:t>
            </a:r>
            <a:br>
              <a:rPr lang="ru-RU" sz="2000" dirty="0"/>
            </a:br>
            <a:br>
              <a:rPr lang="ru-RU" sz="2000" dirty="0"/>
            </a:br>
            <a:r>
              <a:rPr lang="ru-RU" sz="2000" dirty="0"/>
              <a:t>в период с «25» мая 2025 г. по «07» июня 2025 г.</a:t>
            </a:r>
            <a:br>
              <a:rPr lang="ru-RU" sz="2000" dirty="0"/>
            </a:br>
            <a:br>
              <a:rPr lang="ru-RU" sz="2000" dirty="0"/>
            </a:br>
            <a:r>
              <a:rPr lang="ru-RU" sz="2000" dirty="0"/>
              <a:t> Специальность 09.02.07 Информационные системы и программирование</a:t>
            </a:r>
            <a:br>
              <a:rPr lang="ru-RU" sz="2100" dirty="0"/>
            </a:br>
            <a:endParaRPr sz="2700" dirty="0"/>
          </a:p>
        </p:txBody>
      </p:sp>
      <p:sp>
        <p:nvSpPr>
          <p:cNvPr id="146" name="Google Shape;146;p1"/>
          <p:cNvSpPr txBox="1"/>
          <p:nvPr/>
        </p:nvSpPr>
        <p:spPr>
          <a:xfrm>
            <a:off x="810196" y="6279378"/>
            <a:ext cx="8712968" cy="14021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Arial"/>
              <a:buNone/>
            </a:pPr>
            <a:endParaRPr sz="1000" b="0" i="0" u="none" strike="noStrike" cap="none" dirty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Arial"/>
              <a:buNone/>
            </a:pPr>
            <a:r>
              <a:rPr lang="ru-RU" sz="2000" b="0" i="0" u="none" strike="noStrike" cap="none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ФИО обучающегося: Рыжова Елизавета Романовна </a:t>
            </a:r>
            <a:endParaRPr lang="ru-RU" sz="2000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Arial"/>
              <a:buNone/>
            </a:pPr>
            <a:r>
              <a:rPr lang="ru-RU" sz="2000" b="0" i="0" u="none" strike="noStrike" cap="none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Группа: ДКИП-205прог</a:t>
            </a:r>
          </a:p>
          <a:p>
            <a:pPr lvl="0">
              <a:lnSpc>
                <a:spcPct val="80000"/>
              </a:lnSpc>
              <a:buClr>
                <a:srgbClr val="FF0000"/>
              </a:buClr>
              <a:buSzPts val="2000"/>
            </a:pPr>
            <a:r>
              <a:rPr lang="ru-RU" sz="2000" b="0" i="0" u="none" strike="noStrike" cap="none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ФИО Руководителя: </a:t>
            </a:r>
            <a:r>
              <a:rPr lang="ru-RU" b="1" dirty="0" err="1">
                <a:solidFill>
                  <a:srgbClr val="FF0000"/>
                </a:solidFill>
              </a:rPr>
              <a:t>Сибирев</a:t>
            </a:r>
            <a:r>
              <a:rPr lang="ru-RU" b="1" dirty="0">
                <a:solidFill>
                  <a:srgbClr val="FF0000"/>
                </a:solidFill>
              </a:rPr>
              <a:t> Иван Валерьевич</a:t>
            </a:r>
            <a:endParaRPr b="0" i="1" u="none" strike="noStrike" cap="none" dirty="0">
              <a:solidFill>
                <a:srgbClr val="FF0000"/>
              </a:solidFill>
              <a:sym typeface="Arial"/>
            </a:endParaRPr>
          </a:p>
          <a:p>
            <a:pPr marL="0" marR="0" lvl="0" indent="0" algn="ctr" rtl="0">
              <a:lnSpc>
                <a:spcPct val="8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Arial"/>
              <a:buNone/>
            </a:pPr>
            <a:endParaRPr sz="1000" b="1" i="0" u="none" strike="noStrike" cap="none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80000"/>
              </a:lnSpc>
              <a:spcBef>
                <a:spcPts val="16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Arial"/>
              <a:buNone/>
            </a:pPr>
            <a:endParaRPr sz="800" b="0" i="0" u="none" strike="noStrike" cap="none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80000"/>
              </a:lnSpc>
              <a:spcBef>
                <a:spcPts val="16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Arial"/>
              <a:buNone/>
            </a:pPr>
            <a:endParaRPr sz="800" b="0" i="1" u="none" strike="noStrike" cap="none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1"/>
          <p:cNvSpPr txBox="1"/>
          <p:nvPr/>
        </p:nvSpPr>
        <p:spPr>
          <a:xfrm>
            <a:off x="666180" y="1620391"/>
            <a:ext cx="9144000" cy="95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sz="1400" b="1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НЕГОСУДАРСТВЕННОЕ ОБРАЗОВАТЕЛЬНОЕ ЧАСТНОЕ УЧРЕЖДЕНИЕ ВЫСШЕГО ОБРАЗОВАНИЯ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sz="1400" b="1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«МОСКОВСКИЙ УНИВЕРСИТЕТ «СИНЕРГИЯ»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ru-RU" altLang="ru-RU" sz="1400" b="1" dirty="0">
                <a:solidFill>
                  <a:prstClr val="white"/>
                </a:solidFill>
                <a:latin typeface="Arial" charset="0"/>
              </a:rPr>
              <a:t>Факультет Информационных технологий</a:t>
            </a:r>
          </a:p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ru-RU" altLang="ru-RU" sz="1400" b="1" dirty="0">
                <a:solidFill>
                  <a:prstClr val="white"/>
                </a:solidFill>
                <a:latin typeface="Arial" charset="0"/>
              </a:rPr>
              <a:t>Кафедра Цифровой экономики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2c2613dc383_0_67"/>
          <p:cNvSpPr txBox="1"/>
          <p:nvPr/>
        </p:nvSpPr>
        <p:spPr>
          <a:xfrm>
            <a:off x="-682444" y="1525826"/>
            <a:ext cx="9983851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indent="719138" algn="just">
              <a:buSzPts val="2000"/>
            </a:pPr>
            <a:r>
              <a:rPr lang="en-US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Git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1.7</a:t>
            </a:r>
            <a:endParaRPr sz="1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g2c2613dc383_0_67"/>
          <p:cNvSpPr/>
          <p:nvPr/>
        </p:nvSpPr>
        <p:spPr>
          <a:xfrm>
            <a:off x="7362924" y="220918"/>
            <a:ext cx="31536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ru-RU" sz="25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Пример заполнения</a:t>
            </a:r>
            <a:endParaRPr sz="25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185;p5"/>
          <p:cNvSpPr txBox="1">
            <a:spLocks noGrp="1"/>
          </p:cNvSpPr>
          <p:nvPr>
            <p:ph type="title"/>
          </p:nvPr>
        </p:nvSpPr>
        <p:spPr>
          <a:xfrm>
            <a:off x="368273" y="375733"/>
            <a:ext cx="9687300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60000"/>
              </a:buClr>
              <a:buSzPts val="3600"/>
              <a:buFont typeface="Arial Black"/>
              <a:buNone/>
            </a:pPr>
            <a:r>
              <a:rPr lang="ru-RU" sz="3000" kern="1200" dirty="0">
                <a:latin typeface="Arial Black" panose="020B0A04020102020204" pitchFamily="34" charset="0"/>
                <a:ea typeface="+mj-ea"/>
                <a:cs typeface="+mj-cs"/>
                <a:sym typeface="Times New Roman"/>
              </a:rPr>
              <a:t>Этап проектирования</a:t>
            </a:r>
            <a:endParaRPr sz="1800" b="0" kern="1200" dirty="0">
              <a:latin typeface="Arial" panose="020B0604020202020204" pitchFamily="34" charset="0"/>
              <a:ea typeface="+mn-ea"/>
              <a:cs typeface="Arial" panose="020B0604020202020204" pitchFamily="34" charset="0"/>
              <a:sym typeface="Times New Roman"/>
            </a:endParaRPr>
          </a:p>
        </p:txBody>
      </p:sp>
      <p:sp>
        <p:nvSpPr>
          <p:cNvPr id="8" name="Google Shape;178;g202f423d887_0_12"/>
          <p:cNvSpPr txBox="1">
            <a:spLocks noGrp="1"/>
          </p:cNvSpPr>
          <p:nvPr>
            <p:ph type="body" idx="2"/>
          </p:nvPr>
        </p:nvSpPr>
        <p:spPr>
          <a:xfrm>
            <a:off x="269443" y="439191"/>
            <a:ext cx="8080079" cy="99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b" anchorCtr="0">
            <a:normAutofit/>
          </a:bodyPr>
          <a:lstStyle/>
          <a:p>
            <a:pPr marL="0" lvl="0" indent="0">
              <a:buClr>
                <a:srgbClr val="E60000"/>
              </a:buClr>
            </a:pPr>
            <a:r>
              <a:rPr lang="ru-RU" b="0" kern="1200" dirty="0">
                <a:solidFill>
                  <a:srgbClr val="E6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Times New Roman"/>
              </a:rPr>
              <a:t>Использование системы контроля версий и методов для получения кода с заданной функциональностью и степенью качества</a:t>
            </a:r>
            <a:endParaRPr b="0" kern="1200" dirty="0">
              <a:solidFill>
                <a:srgbClr val="E6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  <a:sym typeface="Times New Roman"/>
            </a:endParaRPr>
          </a:p>
        </p:txBody>
      </p:sp>
      <p:pic>
        <p:nvPicPr>
          <p:cNvPr id="8222" name="Рисунок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3549" y="3471862"/>
            <a:ext cx="5238750" cy="279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21" name="Рисунок 1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75" y="2129617"/>
            <a:ext cx="4010025" cy="1057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20" name="Рисунок 1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37" y="3694469"/>
            <a:ext cx="3924300" cy="151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19" name="Рисунок 1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825" y="6105525"/>
            <a:ext cx="4286250" cy="144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18" name="Рисунок 1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639175"/>
            <a:ext cx="5048250" cy="175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17" name="Рисунок 19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848975"/>
            <a:ext cx="5943600" cy="3609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16" name="Рисунок 20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916150"/>
            <a:ext cx="4362450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15" name="Рисунок 21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697450"/>
            <a:ext cx="4114800" cy="144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14" name="Рисунок 22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602450"/>
            <a:ext cx="4410075" cy="140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13" name="Рисунок 23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469350"/>
            <a:ext cx="3905250" cy="466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12" name="Рисунок 24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393275"/>
            <a:ext cx="4000500" cy="1304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11" name="Рисунок 25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155400"/>
            <a:ext cx="5934075" cy="414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10" name="Рисунок 26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8755975"/>
            <a:ext cx="4905375" cy="259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9" name="Рисунок 27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1803975"/>
            <a:ext cx="5000625" cy="116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8" name="Рисунок 12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3423225"/>
            <a:ext cx="594360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7" name="Рисунок 33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6395025"/>
            <a:ext cx="4895850" cy="162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6" name="Рисунок 34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8481000"/>
            <a:ext cx="4772025" cy="2076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5" name="Рисунок 35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1014650"/>
            <a:ext cx="5934075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4" name="Рисунок 36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5758100"/>
            <a:ext cx="5943600" cy="2114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3" name="Рисунок 37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8329850"/>
            <a:ext cx="5943600" cy="227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Рисунок 38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063525"/>
            <a:ext cx="5934075" cy="133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1" name="Рисунок 39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2854225"/>
            <a:ext cx="5943600" cy="1619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Рисунок 40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4930675"/>
            <a:ext cx="5943600" cy="333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9" name="Рисунок 41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8721625"/>
            <a:ext cx="5943600" cy="1381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Рисунок 42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432"/>
          <a:stretch>
            <a:fillRect/>
          </a:stretch>
        </p:blipFill>
        <p:spPr bwMode="auto">
          <a:xfrm>
            <a:off x="0" y="60559950"/>
            <a:ext cx="5857875" cy="2085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7" name="Рисунок 28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103125"/>
            <a:ext cx="5934075" cy="1171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Рисунок 29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4731900"/>
            <a:ext cx="5943600" cy="1724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5" name="Рисунок 30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6913125"/>
            <a:ext cx="5943600" cy="1190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Рисунок 31"/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8560950"/>
            <a:ext cx="5934075" cy="162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3" name="Рисунок 32"/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0646925"/>
            <a:ext cx="59436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31"/>
          <p:cNvSpPr>
            <a:spLocks noChangeArrowheads="1"/>
          </p:cNvSpPr>
          <p:nvPr/>
        </p:nvSpPr>
        <p:spPr bwMode="auto">
          <a:xfrm>
            <a:off x="0" y="0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2352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Для того, чтобы просмотреть список настроенных удалённых репозиториев, необходимо запустить команду </a:t>
            </a:r>
            <a:r>
              <a:rPr kumimoji="0" lang="en-US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git remote</a:t>
            </a: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(рисунок 1).</a:t>
            </a:r>
            <a:endParaRPr kumimoji="0" lang="ru-RU" altLang="ru-RU" sz="1600" b="0" i="0" u="none" strike="noStrike" cap="none" normalizeH="0" baseline="0">
              <a:ln>
                <a:noFill/>
              </a:ln>
              <a:solidFill>
                <a:srgbClr val="2E74B5"/>
              </a:solidFill>
              <a:effectLst/>
              <a:latin typeface="Calibri Light" panose="020F03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32"/>
          <p:cNvSpPr>
            <a:spLocks noChangeArrowheads="1"/>
          </p:cNvSpPr>
          <p:nvPr/>
        </p:nvSpPr>
        <p:spPr bwMode="auto">
          <a:xfrm>
            <a:off x="0" y="1895117"/>
            <a:ext cx="106934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2352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600" b="0" i="0" u="none" strike="noStrike" cap="none" normalizeH="0" baseline="0" dirty="0">
              <a:ln>
                <a:noFill/>
              </a:ln>
              <a:solidFill>
                <a:srgbClr val="2E74B5"/>
              </a:solidFill>
              <a:effectLst/>
              <a:latin typeface="Calibri Light" panose="020F03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Можно указать ключ -v, чтобы просмотреть адреса для чтения и записи, привязанные к репозиторию (рисунок 2).</a:t>
            </a:r>
            <a:endParaRPr kumimoji="0" lang="ru-RU" altLang="ru-RU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33"/>
          <p:cNvSpPr>
            <a:spLocks noChangeArrowheads="1"/>
          </p:cNvSpPr>
          <p:nvPr/>
        </p:nvSpPr>
        <p:spPr bwMode="auto">
          <a:xfrm>
            <a:off x="40745" y="3151922"/>
            <a:ext cx="6287299" cy="8002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Для добавления удаленного репозитория с новым именем используется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команда </a:t>
            </a:r>
            <a:r>
              <a:rPr kumimoji="0" lang="en-US" altLang="ru-RU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git remote add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(рисунок 3).</a:t>
            </a:r>
            <a:endParaRPr kumimoji="0" lang="ru-RU" altLang="ru-RU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34"/>
          <p:cNvSpPr>
            <a:spLocks noChangeArrowheads="1"/>
          </p:cNvSpPr>
          <p:nvPr/>
        </p:nvSpPr>
        <p:spPr bwMode="auto">
          <a:xfrm>
            <a:off x="-62278" y="5204221"/>
            <a:ext cx="4600411" cy="12311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После задания имени репозиторию впоследствии его можно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использовать вместо указания полного пути (рисунок 4).</a:t>
            </a:r>
            <a:endParaRPr kumimoji="0" lang="ru-RU" altLang="ru-RU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35"/>
          <p:cNvSpPr>
            <a:spLocks noChangeArrowheads="1"/>
          </p:cNvSpPr>
          <p:nvPr/>
        </p:nvSpPr>
        <p:spPr bwMode="auto">
          <a:xfrm>
            <a:off x="4895850" y="6391781"/>
            <a:ext cx="3358612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Для получения данных из удалённых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проектов используется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команда </a:t>
            </a:r>
            <a:r>
              <a:rPr kumimoji="0" lang="en-US" altLang="ru-RU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git fetch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(рисунок 5).</a:t>
            </a:r>
            <a:endParaRPr kumimoji="0" lang="ru-RU" altLang="ru-RU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36"/>
          <p:cNvSpPr>
            <a:spLocks noChangeArrowheads="1"/>
          </p:cNvSpPr>
          <p:nvPr/>
        </p:nvSpPr>
        <p:spPr bwMode="auto">
          <a:xfrm>
            <a:off x="0" y="10391775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Для отправки изменений в удаленный репозиторий используется команда </a:t>
            </a:r>
            <a:r>
              <a:rPr kumimoji="0" lang="en-US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git push</a:t>
            </a: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(рисунок 6).</a:t>
            </a:r>
            <a:endParaRPr kumimoji="0" lang="ru-RU" altLang="ru-RU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37"/>
          <p:cNvSpPr>
            <a:spLocks noChangeArrowheads="1"/>
          </p:cNvSpPr>
          <p:nvPr/>
        </p:nvSpPr>
        <p:spPr bwMode="auto">
          <a:xfrm>
            <a:off x="0" y="14458950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Для получения информации об одном из удалённых репозиториев, можно использовать команду </a:t>
            </a:r>
            <a:r>
              <a:rPr kumimoji="0" lang="en-US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git remote show</a:t>
            </a: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(рисунок 7).</a:t>
            </a:r>
            <a:endParaRPr kumimoji="0" lang="ru-RU" altLang="ru-RU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38"/>
          <p:cNvSpPr>
            <a:spLocks noChangeArrowheads="1"/>
          </p:cNvSpPr>
          <p:nvPr/>
        </p:nvSpPr>
        <p:spPr bwMode="auto">
          <a:xfrm>
            <a:off x="0" y="17240250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Для переименования удаленных репозиториев используется команда git remote rename (рисунок 8).</a:t>
            </a:r>
            <a:endParaRPr kumimoji="0" lang="ru-RU" altLang="ru-RU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39"/>
          <p:cNvSpPr>
            <a:spLocks noChangeArrowheads="1"/>
          </p:cNvSpPr>
          <p:nvPr/>
        </p:nvSpPr>
        <p:spPr bwMode="auto">
          <a:xfrm>
            <a:off x="0" y="19145250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Для удаления удаленного репозитория нужно выполнить команду </a:t>
            </a:r>
            <a:r>
              <a:rPr kumimoji="0" lang="en-US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git remote remove</a:t>
            </a: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(рисунок 9).</a:t>
            </a:r>
            <a:endParaRPr kumimoji="0" lang="ru-RU" altLang="ru-RU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Rectangle 40"/>
          <p:cNvSpPr>
            <a:spLocks noChangeArrowheads="1"/>
          </p:cNvSpPr>
          <p:nvPr/>
        </p:nvSpPr>
        <p:spPr bwMode="auto">
          <a:xfrm>
            <a:off x="0" y="21012150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Просмотреть существующие теги можно с помощью команды </a:t>
            </a:r>
            <a:r>
              <a:rPr kumimoji="0" lang="en-US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git tag</a:t>
            </a: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(рисунок 10).</a:t>
            </a:r>
            <a:endParaRPr kumimoji="0" lang="ru-RU" altLang="ru-RU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Rectangle 41"/>
          <p:cNvSpPr>
            <a:spLocks noChangeArrowheads="1"/>
          </p:cNvSpPr>
          <p:nvPr/>
        </p:nvSpPr>
        <p:spPr bwMode="auto">
          <a:xfrm>
            <a:off x="0" y="21936075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Для создания аннотированной метки нужно выполнить команду, показанную на рисунке 11.</a:t>
            </a:r>
            <a:endParaRPr kumimoji="0" lang="ru-RU" altLang="ru-RU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Rectangle 42"/>
          <p:cNvSpPr>
            <a:spLocks noChangeArrowheads="1"/>
          </p:cNvSpPr>
          <p:nvPr/>
        </p:nvSpPr>
        <p:spPr bwMode="auto">
          <a:xfrm>
            <a:off x="0" y="23698200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Команда git show осуществляет просмотр данных тегов вместе с коммитом (рисунок 12).</a:t>
            </a:r>
            <a:endParaRPr kumimoji="0" lang="ru-RU" altLang="ru-RU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6" name="Rectangle 43"/>
          <p:cNvSpPr>
            <a:spLocks noChangeArrowheads="1"/>
          </p:cNvSpPr>
          <p:nvPr/>
        </p:nvSpPr>
        <p:spPr bwMode="auto">
          <a:xfrm>
            <a:off x="0" y="28298775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Для создания легковесной метки не нужно передавать опции -</a:t>
            </a:r>
            <a:r>
              <a:rPr kumimoji="0" lang="en-US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-</a:t>
            </a:r>
            <a:r>
              <a:rPr kumimoji="0" lang="en-US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</a:t>
            </a: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и -</a:t>
            </a:r>
            <a:r>
              <a:rPr kumimoji="0" lang="en-US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</a:t>
            </a: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надо указать только название (рисунок 13). Просмотр данных такой метки осуществляется также с помощью </a:t>
            </a:r>
            <a:r>
              <a:rPr kumimoji="0" lang="en-US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git show </a:t>
            </a: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(рисунок 14).</a:t>
            </a:r>
            <a:endParaRPr kumimoji="0" lang="ru-RU" altLang="ru-RU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Rectangle 44"/>
          <p:cNvSpPr>
            <a:spLocks noChangeArrowheads="1"/>
          </p:cNvSpPr>
          <p:nvPr/>
        </p:nvSpPr>
        <p:spPr bwMode="auto">
          <a:xfrm>
            <a:off x="0" y="31346775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8" name="Rectangle 45"/>
          <p:cNvSpPr>
            <a:spLocks noChangeArrowheads="1"/>
          </p:cNvSpPr>
          <p:nvPr/>
        </p:nvSpPr>
        <p:spPr bwMode="auto">
          <a:xfrm>
            <a:off x="0" y="32966025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Для отметки определенного коммита тегом надо указать его хэш (рисунки 15-17).</a:t>
            </a:r>
            <a:endParaRPr kumimoji="0" lang="ru-RU" altLang="ru-RU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" name="Rectangle 46"/>
          <p:cNvSpPr>
            <a:spLocks noChangeArrowheads="1"/>
          </p:cNvSpPr>
          <p:nvPr/>
        </p:nvSpPr>
        <p:spPr bwMode="auto">
          <a:xfrm>
            <a:off x="0" y="35937825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Рисунок 15 - Просмотр истории</a:t>
            </a:r>
            <a:endParaRPr kumimoji="0" lang="ru-RU" altLang="ru-RU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" name="Rectangle 47"/>
          <p:cNvSpPr>
            <a:spLocks noChangeArrowheads="1"/>
          </p:cNvSpPr>
          <p:nvPr/>
        </p:nvSpPr>
        <p:spPr bwMode="auto">
          <a:xfrm>
            <a:off x="0" y="38023800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Рисунок 16 - Создание тега определенному коммиту</a:t>
            </a:r>
            <a:endParaRPr kumimoji="0" lang="ru-RU" altLang="ru-RU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Rectangle 48"/>
          <p:cNvSpPr>
            <a:spLocks noChangeArrowheads="1"/>
          </p:cNvSpPr>
          <p:nvPr/>
        </p:nvSpPr>
        <p:spPr bwMode="auto">
          <a:xfrm>
            <a:off x="0" y="40557450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Рисунок 17 - Ввод сообщения в текстовом редакторе</a:t>
            </a:r>
            <a:endParaRPr kumimoji="0" lang="ru-RU" altLang="ru-RU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Данные этого тега можно просмотреть аналогичным образом (рисунок 18).</a:t>
            </a:r>
            <a:endParaRPr kumimoji="0" lang="ru-RU" altLang="ru-RU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2" name="Rectangle 49"/>
          <p:cNvSpPr>
            <a:spLocks noChangeArrowheads="1"/>
          </p:cNvSpPr>
          <p:nvPr/>
        </p:nvSpPr>
        <p:spPr bwMode="auto">
          <a:xfrm>
            <a:off x="0" y="45300900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Рисунок 18 - Просмотр данных тега</a:t>
            </a:r>
            <a:endParaRPr kumimoji="0" lang="ru-RU" altLang="ru-RU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По умолчанию, команда </a:t>
            </a:r>
            <a:r>
              <a:rPr kumimoji="0" lang="en-US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git push</a:t>
            </a: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не отправляет теги на удалённые сервера. Нужно выполнить команду </a:t>
            </a:r>
            <a:r>
              <a:rPr kumimoji="0" lang="en-US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git push shared</a:t>
            </a: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(рисунок 19).</a:t>
            </a:r>
            <a:endParaRPr kumimoji="0" lang="ru-RU" altLang="ru-RU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3" name="Rectangle 50"/>
          <p:cNvSpPr>
            <a:spLocks noChangeArrowheads="1"/>
          </p:cNvSpPr>
          <p:nvPr/>
        </p:nvSpPr>
        <p:spPr bwMode="auto">
          <a:xfrm>
            <a:off x="0" y="47872650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Рисунок 19 - Отправка тега на удаленный сервер</a:t>
            </a:r>
            <a:endParaRPr kumimoji="0" lang="ru-RU" altLang="ru-RU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Можно использовать опцию --</a:t>
            </a:r>
            <a:r>
              <a:rPr kumimoji="0" lang="en-US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tags</a:t>
            </a: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для команды </a:t>
            </a:r>
            <a:r>
              <a:rPr kumimoji="0" lang="en-US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git push</a:t>
            </a: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В таком случае все теги отправятся на удалённый сервер (рисунок 20).</a:t>
            </a:r>
            <a:endParaRPr kumimoji="0" lang="ru-RU" altLang="ru-RU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4" name="Rectangle 51"/>
          <p:cNvSpPr>
            <a:spLocks noChangeArrowheads="1"/>
          </p:cNvSpPr>
          <p:nvPr/>
        </p:nvSpPr>
        <p:spPr bwMode="auto">
          <a:xfrm>
            <a:off x="0" y="50606325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Рисунок 20 - Отправка всех тегов на сервер</a:t>
            </a:r>
            <a:endParaRPr kumimoji="0" lang="ru-RU" altLang="ru-RU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Для того, чтобы удалить тег, надо использовать команду </a:t>
            </a:r>
            <a:r>
              <a:rPr kumimoji="0" lang="en-US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git tag </a:t>
            </a: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 параметром -</a:t>
            </a:r>
            <a:r>
              <a:rPr kumimoji="0" lang="en-US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 </a:t>
            </a: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(рисунок 21).</a:t>
            </a:r>
            <a:endParaRPr kumimoji="0" lang="ru-RU" altLang="ru-RU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5" name="Rectangle 52"/>
          <p:cNvSpPr>
            <a:spLocks noChangeArrowheads="1"/>
          </p:cNvSpPr>
          <p:nvPr/>
        </p:nvSpPr>
        <p:spPr bwMode="auto">
          <a:xfrm>
            <a:off x="0" y="52397025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Рисунок 21 - Удаление тега</a:t>
            </a:r>
            <a:endParaRPr kumimoji="0" lang="ru-RU" altLang="ru-RU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Для удаления тега с сервера используется команда, показанная на рисунке 22.</a:t>
            </a:r>
            <a:endParaRPr kumimoji="0" lang="ru-RU" altLang="ru-RU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6" name="Rectangle 53"/>
          <p:cNvSpPr>
            <a:spLocks noChangeArrowheads="1"/>
          </p:cNvSpPr>
          <p:nvPr/>
        </p:nvSpPr>
        <p:spPr bwMode="auto">
          <a:xfrm>
            <a:off x="0" y="54473475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Рисунок 22 - Удаление тегов с сервера</a:t>
            </a:r>
            <a:endParaRPr kumimoji="0" lang="ru-RU" altLang="ru-RU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Для того, чтобы получить версии файлов, на которые указывает тег, можно выполнить </a:t>
            </a:r>
            <a:r>
              <a:rPr kumimoji="0" lang="en-US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git checkout</a:t>
            </a: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для тега. Однако, это переведёт репозиторий в состояние «</a:t>
            </a:r>
            <a:r>
              <a:rPr kumimoji="0" lang="en-US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detached HEAD</a:t>
            </a: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». Если в состоянии «detached HEAD» внести изменения и сделать коммит, то тег не изменится, при этом новый коммит не будет относиться ни к какой из веток, а доступ к нему можно будет получить только по его хэшу. Поэтому в таком случае следует создать новую ветку (рисунки 23-24).</a:t>
            </a:r>
            <a:endParaRPr kumimoji="0" lang="ru-RU" altLang="ru-RU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7" name="Rectangle 54"/>
          <p:cNvSpPr>
            <a:spLocks noChangeArrowheads="1"/>
          </p:cNvSpPr>
          <p:nvPr/>
        </p:nvSpPr>
        <p:spPr bwMode="auto">
          <a:xfrm>
            <a:off x="0" y="58264425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Рисунок 23 - Переключение на метку</a:t>
            </a:r>
            <a:endParaRPr kumimoji="0" lang="ru-RU" altLang="ru-RU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8" name="Rectangle 55"/>
          <p:cNvSpPr>
            <a:spLocks noChangeArrowheads="1"/>
          </p:cNvSpPr>
          <p:nvPr/>
        </p:nvSpPr>
        <p:spPr bwMode="auto">
          <a:xfrm>
            <a:off x="0" y="60102750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Рисунок 24 - Создание новой ветки</a:t>
            </a:r>
            <a:endParaRPr kumimoji="0" lang="ru-RU" altLang="ru-RU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Можно создать псевдонимы (алиасы) для команд. Создание алиасов и примеры их использования показаны на рисунках 25-30.</a:t>
            </a:r>
            <a:endParaRPr kumimoji="0" lang="ru-RU" altLang="ru-RU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9" name="Rectangle 56"/>
          <p:cNvSpPr>
            <a:spLocks noChangeArrowheads="1"/>
          </p:cNvSpPr>
          <p:nvPr/>
        </p:nvSpPr>
        <p:spPr bwMode="auto">
          <a:xfrm>
            <a:off x="0" y="62645925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Рисунок 25 - Задание алиасов</a:t>
            </a:r>
            <a:endParaRPr kumimoji="0" lang="ru-RU" altLang="ru-RU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0" name="Rectangle 57"/>
          <p:cNvSpPr>
            <a:spLocks noChangeArrowheads="1"/>
          </p:cNvSpPr>
          <p:nvPr/>
        </p:nvSpPr>
        <p:spPr bwMode="auto">
          <a:xfrm>
            <a:off x="0" y="64274700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Рисунок 26 - Создание псевдонима исключения файла из индекса</a:t>
            </a:r>
            <a:endParaRPr kumimoji="0" lang="ru-RU" altLang="ru-RU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1" name="Rectangle 58"/>
          <p:cNvSpPr>
            <a:spLocks noChangeArrowheads="1"/>
          </p:cNvSpPr>
          <p:nvPr/>
        </p:nvSpPr>
        <p:spPr bwMode="auto">
          <a:xfrm>
            <a:off x="0" y="66455925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Рисунок 27 - Использование созданного псевдонима</a:t>
            </a:r>
            <a:endParaRPr kumimoji="0" lang="ru-RU" altLang="ru-RU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2" name="Rectangle 59"/>
          <p:cNvSpPr>
            <a:spLocks noChangeArrowheads="1"/>
          </p:cNvSpPr>
          <p:nvPr/>
        </p:nvSpPr>
        <p:spPr bwMode="auto">
          <a:xfrm>
            <a:off x="0" y="68103750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Рисунок 28 - Создание алиаса для просмотра последнего коммита</a:t>
            </a:r>
            <a:endParaRPr kumimoji="0" lang="ru-RU" altLang="ru-RU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3" name="Rectangle 60"/>
          <p:cNvSpPr>
            <a:spLocks noChangeArrowheads="1"/>
          </p:cNvSpPr>
          <p:nvPr/>
        </p:nvSpPr>
        <p:spPr bwMode="auto">
          <a:xfrm>
            <a:off x="0" y="70189725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Рисунок 29 - Результат работы созданного алиаса</a:t>
            </a:r>
            <a:endParaRPr kumimoji="0" lang="ru-RU" altLang="ru-RU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4" name="Rectangle 61"/>
          <p:cNvSpPr>
            <a:spLocks noChangeArrowheads="1"/>
          </p:cNvSpPr>
          <p:nvPr/>
        </p:nvSpPr>
        <p:spPr bwMode="auto">
          <a:xfrm>
            <a:off x="0" y="71866125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Рисунок 30 - Создание псевдонима внешней команды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2c2613dc383_0_94"/>
          <p:cNvSpPr txBox="1"/>
          <p:nvPr/>
        </p:nvSpPr>
        <p:spPr>
          <a:xfrm>
            <a:off x="0" y="1851144"/>
            <a:ext cx="9750579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indent="719138" algn="just">
              <a:buSzPts val="2000"/>
            </a:pPr>
            <a:r>
              <a:rPr lang="en-US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Git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1.8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g2c2613dc383_0_94"/>
          <p:cNvSpPr/>
          <p:nvPr/>
        </p:nvSpPr>
        <p:spPr>
          <a:xfrm>
            <a:off x="7362924" y="220918"/>
            <a:ext cx="31536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ru-RU" sz="25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Пример заполнения</a:t>
            </a:r>
            <a:endParaRPr sz="25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185;p5"/>
          <p:cNvSpPr txBox="1">
            <a:spLocks noGrp="1"/>
          </p:cNvSpPr>
          <p:nvPr>
            <p:ph type="title"/>
          </p:nvPr>
        </p:nvSpPr>
        <p:spPr>
          <a:xfrm>
            <a:off x="368273" y="375733"/>
            <a:ext cx="9687300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60000"/>
              </a:buClr>
              <a:buSzPts val="3600"/>
              <a:buFont typeface="Arial Black"/>
              <a:buNone/>
            </a:pPr>
            <a:r>
              <a:rPr lang="ru-RU" sz="3000" kern="1200" dirty="0">
                <a:latin typeface="Arial Black" panose="020B0A04020102020204" pitchFamily="34" charset="0"/>
                <a:ea typeface="+mj-ea"/>
                <a:cs typeface="+mj-cs"/>
                <a:sym typeface="Times New Roman"/>
              </a:rPr>
              <a:t>Этап проектирования</a:t>
            </a:r>
            <a:endParaRPr sz="1800" b="0" kern="1200" dirty="0">
              <a:latin typeface="Arial" panose="020B0604020202020204" pitchFamily="34" charset="0"/>
              <a:ea typeface="+mn-ea"/>
              <a:cs typeface="Arial" panose="020B0604020202020204" pitchFamily="34" charset="0"/>
              <a:sym typeface="Times New Roman"/>
            </a:endParaRPr>
          </a:p>
        </p:txBody>
      </p:sp>
      <p:sp>
        <p:nvSpPr>
          <p:cNvPr id="8" name="Google Shape;178;g202f423d887_0_12"/>
          <p:cNvSpPr txBox="1">
            <a:spLocks noGrp="1"/>
          </p:cNvSpPr>
          <p:nvPr>
            <p:ph type="body" idx="2"/>
          </p:nvPr>
        </p:nvSpPr>
        <p:spPr>
          <a:xfrm>
            <a:off x="269443" y="439191"/>
            <a:ext cx="8080079" cy="99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b" anchorCtr="0">
            <a:normAutofit/>
          </a:bodyPr>
          <a:lstStyle/>
          <a:p>
            <a:pPr marL="0" lvl="0" indent="0">
              <a:buClr>
                <a:srgbClr val="E60000"/>
              </a:buClr>
            </a:pPr>
            <a:r>
              <a:rPr lang="ru-RU" b="0" kern="1200" dirty="0">
                <a:solidFill>
                  <a:srgbClr val="E6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Times New Roman"/>
              </a:rPr>
              <a:t>Использование системы контроля версий и методов для получения кода с заданной функциональностью и степенью качества</a:t>
            </a:r>
            <a:endParaRPr b="0" kern="1200" dirty="0">
              <a:solidFill>
                <a:srgbClr val="E6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  <a:sym typeface="Times New Roman"/>
            </a:endParaRPr>
          </a:p>
        </p:txBody>
      </p:sp>
      <p:pic>
        <p:nvPicPr>
          <p:cNvPr id="9232" name="Рисунок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6700" y="2008994"/>
            <a:ext cx="4914900" cy="561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31" name="Рисунок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8411" y="2588629"/>
            <a:ext cx="5762625" cy="1419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30" name="Рисунок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4933" y="4476750"/>
            <a:ext cx="4657725" cy="485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9" name="image1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905125"/>
            <a:ext cx="5943600" cy="1228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8" name="image15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152900"/>
            <a:ext cx="5943600" cy="2076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7" name="image13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29350"/>
            <a:ext cx="5943600" cy="752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6" name="image5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981825"/>
            <a:ext cx="5943600" cy="1971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5" name="image10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953500"/>
            <a:ext cx="5943600" cy="1228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image4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182225"/>
            <a:ext cx="5943600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3" name="image11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315825"/>
            <a:ext cx="5943600" cy="981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image2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296900"/>
            <a:ext cx="5943600" cy="2105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1" name="image6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392401"/>
            <a:ext cx="5943600" cy="2600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image9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002250"/>
            <a:ext cx="5943600" cy="1200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9" name="image12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202400"/>
            <a:ext cx="5943600" cy="1990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image7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193125"/>
            <a:ext cx="5943600" cy="1971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7" name="image3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164800"/>
            <a:ext cx="5943600" cy="1209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7"/>
          <p:cNvSpPr>
            <a:spLocks noChangeArrowheads="1"/>
          </p:cNvSpPr>
          <p:nvPr/>
        </p:nvSpPr>
        <p:spPr bwMode="auto">
          <a:xfrm>
            <a:off x="0" y="0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Для начала следует создать репозиторий, создать 3 файла и добавить их в коммит (рисунок 1).</a:t>
            </a:r>
            <a:endParaRPr kumimoji="0" lang="ru-RU" altLang="ru-RU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18"/>
          <p:cNvSpPr>
            <a:spLocks noChangeArrowheads="1"/>
          </p:cNvSpPr>
          <p:nvPr/>
        </p:nvSpPr>
        <p:spPr bwMode="auto">
          <a:xfrm>
            <a:off x="0" y="1019175"/>
            <a:ext cx="106934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5" name="Rectangle 20"/>
          <p:cNvSpPr>
            <a:spLocks noChangeArrowheads="1"/>
          </p:cNvSpPr>
          <p:nvPr/>
        </p:nvSpPr>
        <p:spPr bwMode="auto">
          <a:xfrm>
            <a:off x="0" y="2924175"/>
            <a:ext cx="106934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Рисунок 2 - Создание ветки testing</a:t>
            </a:r>
            <a:endParaRPr kumimoji="0" lang="ru-RU" altLang="ru-RU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21"/>
          <p:cNvSpPr>
            <a:spLocks noChangeArrowheads="1"/>
          </p:cNvSpPr>
          <p:nvPr/>
        </p:nvSpPr>
        <p:spPr bwMode="auto">
          <a:xfrm>
            <a:off x="0" y="4152900"/>
            <a:ext cx="106934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Рисунок 3 - Переключение на ветку testing</a:t>
            </a:r>
            <a:endParaRPr kumimoji="0" lang="ru-RU" altLang="ru-RU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Далее надо внести изменения в файл test.rb и создать коммит (рисунок 4).</a:t>
            </a:r>
            <a:endParaRPr kumimoji="0" lang="ru-RU" altLang="ru-RU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22"/>
          <p:cNvSpPr>
            <a:spLocks noChangeArrowheads="1"/>
          </p:cNvSpPr>
          <p:nvPr/>
        </p:nvSpPr>
        <p:spPr bwMode="auto">
          <a:xfrm>
            <a:off x="0" y="6229350"/>
            <a:ext cx="106934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Рисунок 4 - Индексация и коммит файла test.rb</a:t>
            </a:r>
            <a:endParaRPr kumimoji="0" lang="ru-RU" altLang="ru-RU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Затем необходимо переключиться на ветку master и внести изменения в файл test.rb на этой ветке (рисунки 5-6).</a:t>
            </a:r>
            <a:endParaRPr kumimoji="0" lang="ru-RU" altLang="ru-RU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23"/>
          <p:cNvSpPr>
            <a:spLocks noChangeArrowheads="1"/>
          </p:cNvSpPr>
          <p:nvPr/>
        </p:nvSpPr>
        <p:spPr bwMode="auto">
          <a:xfrm>
            <a:off x="0" y="6981825"/>
            <a:ext cx="106934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Рисунок 5 - Переключение на ветку master</a:t>
            </a:r>
            <a:endParaRPr kumimoji="0" lang="ru-RU" altLang="ru-RU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4"/>
          <p:cNvSpPr>
            <a:spLocks noChangeArrowheads="1"/>
          </p:cNvSpPr>
          <p:nvPr/>
        </p:nvSpPr>
        <p:spPr bwMode="auto">
          <a:xfrm>
            <a:off x="0" y="8953500"/>
            <a:ext cx="106934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Рисунок 6 - Еще индексация и коммит test.rb</a:t>
            </a:r>
            <a:endParaRPr kumimoji="0" lang="ru-RU" altLang="ru-RU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Команда git checkout -b позволяет сразу создать и переключиться на ветку (рисунок 7).</a:t>
            </a:r>
            <a:endParaRPr kumimoji="0" lang="ru-RU" altLang="ru-RU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Rectangle 25"/>
          <p:cNvSpPr>
            <a:spLocks noChangeArrowheads="1"/>
          </p:cNvSpPr>
          <p:nvPr/>
        </p:nvSpPr>
        <p:spPr bwMode="auto">
          <a:xfrm>
            <a:off x="0" y="10182225"/>
            <a:ext cx="106934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Рисунок 7 - Создание и переключение на ветку iss53</a:t>
            </a:r>
            <a:endParaRPr kumimoji="0" lang="ru-RU" altLang="ru-RU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В новой ветке нужно внести в файл изменения (рисунок 8).</a:t>
            </a:r>
            <a:endParaRPr kumimoji="0" lang="ru-RU" altLang="ru-RU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Rectangle 26"/>
          <p:cNvSpPr>
            <a:spLocks noChangeArrowheads="1"/>
          </p:cNvSpPr>
          <p:nvPr/>
        </p:nvSpPr>
        <p:spPr bwMode="auto">
          <a:xfrm>
            <a:off x="0" y="12315825"/>
            <a:ext cx="106934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Рисунок 8 - Индексация и коммит файла index.html</a:t>
            </a:r>
            <a:endParaRPr kumimoji="0" lang="ru-RU" altLang="ru-RU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Далее нужно переключить ветку на master (рисунок 9).</a:t>
            </a:r>
            <a:endParaRPr kumimoji="0" lang="ru-RU" altLang="ru-RU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Rectangle 27"/>
          <p:cNvSpPr>
            <a:spLocks noChangeArrowheads="1"/>
          </p:cNvSpPr>
          <p:nvPr/>
        </p:nvSpPr>
        <p:spPr bwMode="auto">
          <a:xfrm>
            <a:off x="0" y="13296900"/>
            <a:ext cx="106934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Рисунок 9 - Переключение на ветку master</a:t>
            </a:r>
            <a:endParaRPr kumimoji="0" lang="ru-RU" altLang="ru-RU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Затем надо на ветке hotfix добавить изменения в файл index.html, а затем слить эту ветку и master (рисунки 10-11).</a:t>
            </a:r>
            <a:endParaRPr kumimoji="0" lang="ru-RU" altLang="ru-RU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6" name="Rectangle 28"/>
          <p:cNvSpPr>
            <a:spLocks noChangeArrowheads="1"/>
          </p:cNvSpPr>
          <p:nvPr/>
        </p:nvSpPr>
        <p:spPr bwMode="auto">
          <a:xfrm>
            <a:off x="0" y="15401925"/>
            <a:ext cx="106934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Рисунок 10 - Индексация и коммит index.html на ветке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hotfix</a:t>
            </a:r>
            <a:endParaRPr kumimoji="0" lang="ru-RU" altLang="ru-RU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Rectangle 29"/>
          <p:cNvSpPr>
            <a:spLocks noChangeArrowheads="1"/>
          </p:cNvSpPr>
          <p:nvPr/>
        </p:nvSpPr>
        <p:spPr bwMode="auto">
          <a:xfrm>
            <a:off x="0" y="18002250"/>
            <a:ext cx="106934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Рисунок 11 - Переключение на ветку master и объединение с веткой hotfix</a:t>
            </a:r>
            <a:endParaRPr kumimoji="0" lang="ru-RU" altLang="ru-RU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После слияния ветку hotfix можно удалить (рисунок 12).1</a:t>
            </a:r>
            <a:endParaRPr kumimoji="0" lang="ru-RU" altLang="ru-RU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Rectangle 30"/>
          <p:cNvSpPr>
            <a:spLocks noChangeArrowheads="1"/>
          </p:cNvSpPr>
          <p:nvPr/>
        </p:nvSpPr>
        <p:spPr bwMode="auto">
          <a:xfrm>
            <a:off x="0" y="19202400"/>
            <a:ext cx="106934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Рисунок 12 - Удаление ветки hotfix</a:t>
            </a:r>
            <a:endParaRPr kumimoji="0" lang="ru-RU" altLang="ru-RU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Затем требуется внести изменения в iss53, переключиться на master и слить эти ветки (рисунки 13-14).</a:t>
            </a:r>
            <a:endParaRPr kumimoji="0" lang="ru-RU" altLang="ru-RU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" name="Rectangle 31"/>
          <p:cNvSpPr>
            <a:spLocks noChangeArrowheads="1"/>
          </p:cNvSpPr>
          <p:nvPr/>
        </p:nvSpPr>
        <p:spPr bwMode="auto">
          <a:xfrm>
            <a:off x="0" y="21193125"/>
            <a:ext cx="106934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Рисунок 13 - Индексация и коммит index.html на ветке iss53</a:t>
            </a:r>
            <a:endParaRPr kumimoji="0" lang="ru-RU" altLang="ru-RU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" name="Rectangle 32"/>
          <p:cNvSpPr>
            <a:spLocks noChangeArrowheads="1"/>
          </p:cNvSpPr>
          <p:nvPr/>
        </p:nvSpPr>
        <p:spPr bwMode="auto">
          <a:xfrm>
            <a:off x="0" y="23164800"/>
            <a:ext cx="106934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Рисунок 14 - Слияние веток</a:t>
            </a:r>
            <a:endParaRPr kumimoji="0" lang="ru-RU" altLang="ru-RU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После этого ветку iss53 нужно удалить (рисунок 15).</a:t>
            </a:r>
            <a:endParaRPr kumimoji="0" lang="ru-RU" altLang="ru-RU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Rectangle 33"/>
          <p:cNvSpPr>
            <a:spLocks noChangeArrowheads="1"/>
          </p:cNvSpPr>
          <p:nvPr/>
        </p:nvSpPr>
        <p:spPr bwMode="auto">
          <a:xfrm>
            <a:off x="0" y="24374475"/>
            <a:ext cx="106934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Рисунок 15 - Удаление ветки iss53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c2613dc383_0_74"/>
          <p:cNvSpPr txBox="1"/>
          <p:nvPr/>
        </p:nvSpPr>
        <p:spPr>
          <a:xfrm>
            <a:off x="368273" y="1980140"/>
            <a:ext cx="10148251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indent="719138" algn="just">
              <a:buSzPts val="2000"/>
            </a:pPr>
            <a:r>
              <a:rPr lang="en-US" sz="2000" b="0" i="0" u="none" strike="noStrike" cap="none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Git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1.9</a:t>
            </a:r>
            <a:endParaRPr lang="en-US" sz="20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0" indent="719138" algn="just">
              <a:buSzPts val="2000"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g2c2613dc383_0_74"/>
          <p:cNvSpPr/>
          <p:nvPr/>
        </p:nvSpPr>
        <p:spPr>
          <a:xfrm>
            <a:off x="7362924" y="220918"/>
            <a:ext cx="31536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ru-RU" sz="25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Пример заполнения</a:t>
            </a:r>
            <a:endParaRPr sz="25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185;p5"/>
          <p:cNvSpPr txBox="1">
            <a:spLocks noGrp="1"/>
          </p:cNvSpPr>
          <p:nvPr>
            <p:ph type="title"/>
          </p:nvPr>
        </p:nvSpPr>
        <p:spPr>
          <a:xfrm>
            <a:off x="368273" y="375733"/>
            <a:ext cx="9687300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60000"/>
              </a:buClr>
              <a:buSzPts val="3600"/>
              <a:buFont typeface="Arial Black"/>
              <a:buNone/>
            </a:pPr>
            <a:r>
              <a:rPr lang="ru-RU" sz="3000" kern="1200" dirty="0">
                <a:latin typeface="Arial Black" panose="020B0A04020102020204" pitchFamily="34" charset="0"/>
                <a:ea typeface="+mj-ea"/>
                <a:cs typeface="+mj-cs"/>
                <a:sym typeface="Times New Roman"/>
              </a:rPr>
              <a:t>Этап проектирования</a:t>
            </a:r>
            <a:endParaRPr sz="1800" b="0" kern="1200" dirty="0">
              <a:latin typeface="Arial" panose="020B0604020202020204" pitchFamily="34" charset="0"/>
              <a:ea typeface="+mn-ea"/>
              <a:cs typeface="Arial" panose="020B0604020202020204" pitchFamily="34" charset="0"/>
              <a:sym typeface="Times New Roman"/>
            </a:endParaRPr>
          </a:p>
        </p:txBody>
      </p:sp>
      <p:sp>
        <p:nvSpPr>
          <p:cNvPr id="8" name="Google Shape;178;g202f423d887_0_12"/>
          <p:cNvSpPr txBox="1">
            <a:spLocks noGrp="1"/>
          </p:cNvSpPr>
          <p:nvPr>
            <p:ph type="body" idx="2"/>
          </p:nvPr>
        </p:nvSpPr>
        <p:spPr>
          <a:xfrm>
            <a:off x="269443" y="439191"/>
            <a:ext cx="8080079" cy="99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b" anchorCtr="0">
            <a:normAutofit/>
          </a:bodyPr>
          <a:lstStyle/>
          <a:p>
            <a:pPr marL="0" lvl="0" indent="0">
              <a:buClr>
                <a:srgbClr val="E60000"/>
              </a:buClr>
            </a:pPr>
            <a:r>
              <a:rPr lang="ru-RU" b="0" kern="1200" dirty="0">
                <a:solidFill>
                  <a:srgbClr val="E6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Times New Roman"/>
              </a:rPr>
              <a:t>Использование системы контроля версий и методов для получения кода с заданной функциональностью и степенью качества</a:t>
            </a:r>
            <a:endParaRPr b="0" kern="1200" dirty="0">
              <a:solidFill>
                <a:srgbClr val="E6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  <a:sym typeface="Times New Roman"/>
            </a:endParaRPr>
          </a:p>
        </p:txBody>
      </p:sp>
      <p:pic>
        <p:nvPicPr>
          <p:cNvPr id="10256" name="Рисунок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0374" y="2924175"/>
            <a:ext cx="4838700" cy="885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5" name="Рисунок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7536" y="3790950"/>
            <a:ext cx="4924425" cy="942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4" name="Рисунок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200400"/>
            <a:ext cx="5114925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3" name="Рисунок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495800"/>
            <a:ext cx="497205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2" name="Рисунок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867400"/>
            <a:ext cx="5943600" cy="1200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1" name="Рисунок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524750"/>
            <a:ext cx="59436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0" name="Рисунок 14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267950"/>
            <a:ext cx="5934075" cy="1704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9" name="Рисунок 15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430125"/>
            <a:ext cx="5943600" cy="163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Рисунок 16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525625"/>
            <a:ext cx="59436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7" name="Рисунок 17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744825"/>
            <a:ext cx="5943600" cy="87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Рисунок 20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078325"/>
            <a:ext cx="5943600" cy="1343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5" name="Рисунок 21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878550"/>
            <a:ext cx="5943600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Рисунок 22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012025"/>
            <a:ext cx="5934075" cy="1990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3" name="Рисунок 23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459950"/>
            <a:ext cx="5943600" cy="742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Рисунок 24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660100"/>
            <a:ext cx="5876925" cy="2914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1" name="Рисунок 25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031950"/>
            <a:ext cx="5943600" cy="1847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19"/>
          <p:cNvSpPr>
            <a:spLocks noChangeArrowheads="1"/>
          </p:cNvSpPr>
          <p:nvPr/>
        </p:nvSpPr>
        <p:spPr bwMode="auto">
          <a:xfrm>
            <a:off x="0" y="2743200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Опции --merged и --no-merged могут отфильтровать этот список для вывода только тех веток, которые слиты или ещё не слиты в текущую ветку (рисунки 3-4).</a:t>
            </a:r>
            <a:endParaRPr kumimoji="0" lang="ru-RU" altLang="ru-RU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0"/>
          <p:cNvSpPr>
            <a:spLocks noChangeArrowheads="1"/>
          </p:cNvSpPr>
          <p:nvPr/>
        </p:nvSpPr>
        <p:spPr bwMode="auto">
          <a:xfrm>
            <a:off x="0" y="4038600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6" name="Rectangle 21"/>
          <p:cNvSpPr>
            <a:spLocks noChangeArrowheads="1"/>
          </p:cNvSpPr>
          <p:nvPr/>
        </p:nvSpPr>
        <p:spPr bwMode="auto">
          <a:xfrm>
            <a:off x="0" y="5410200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Затем следует удалить ветку </a:t>
            </a:r>
            <a:r>
              <a:rPr kumimoji="0" lang="en-US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testing</a:t>
            </a: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(рисунок 5). При наличии ошибок для удаления можно использовать параметр -</a:t>
            </a:r>
            <a:r>
              <a:rPr kumimoji="0" lang="en-US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</a:t>
            </a: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kumimoji="0" lang="ru-RU" altLang="ru-RU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Затем следует удалить ветку </a:t>
            </a:r>
            <a:r>
              <a:rPr kumimoji="0" lang="en-US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testing</a:t>
            </a: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(рисунок 5). При наличии ошибок для удаления можно использовать параметр -</a:t>
            </a:r>
            <a:r>
              <a:rPr kumimoji="0" lang="en-US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</a:t>
            </a: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kumimoji="0" lang="ru-RU" altLang="ru-RU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22"/>
          <p:cNvSpPr>
            <a:spLocks noChangeArrowheads="1"/>
          </p:cNvSpPr>
          <p:nvPr/>
        </p:nvSpPr>
        <p:spPr bwMode="auto">
          <a:xfrm>
            <a:off x="0" y="7067550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Рисунок 5 - Удаление ветки</a:t>
            </a:r>
            <a:endParaRPr kumimoji="0" lang="ru-RU" altLang="ru-RU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Для получения списка удалённых веток и дополнительной информации используется команда </a:t>
            </a:r>
            <a:r>
              <a:rPr kumimoji="0" lang="en-US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git remote show</a:t>
            </a: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(рисунок 6).</a:t>
            </a:r>
            <a:endParaRPr kumimoji="0" lang="ru-RU" altLang="ru-RU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23"/>
          <p:cNvSpPr>
            <a:spLocks noChangeArrowheads="1"/>
          </p:cNvSpPr>
          <p:nvPr/>
        </p:nvSpPr>
        <p:spPr bwMode="auto">
          <a:xfrm>
            <a:off x="0" y="9810750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Рисунок 6 - Просмотр удаленных веток</a:t>
            </a:r>
            <a:endParaRPr kumimoji="0" lang="ru-RU" altLang="ru-RU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Для отправления изменений на удалённый сервер используется команда </a:t>
            </a:r>
            <a:r>
              <a:rPr kumimoji="0" lang="en-US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git push</a:t>
            </a: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&lt;</a:t>
            </a:r>
            <a:r>
              <a:rPr kumimoji="0" lang="en-US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remote</a:t>
            </a: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&gt; &lt;</a:t>
            </a:r>
            <a:r>
              <a:rPr kumimoji="0" lang="en-US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branch</a:t>
            </a: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&gt; (рисунок 7).</a:t>
            </a:r>
            <a:endParaRPr kumimoji="0" lang="ru-RU" altLang="ru-RU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4"/>
          <p:cNvSpPr>
            <a:spLocks noChangeArrowheads="1"/>
          </p:cNvSpPr>
          <p:nvPr/>
        </p:nvSpPr>
        <p:spPr bwMode="auto">
          <a:xfrm>
            <a:off x="0" y="11972925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Рисунок 7 - Отправка изменений</a:t>
            </a:r>
            <a:endParaRPr kumimoji="0" lang="ru-RU" altLang="ru-RU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Далее при получении обновлений с сервера будет показана ссылка на удаленную ветку (рисунок 8).</a:t>
            </a:r>
            <a:endParaRPr kumimoji="0" lang="ru-RU" altLang="ru-RU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Rectangle 25"/>
          <p:cNvSpPr>
            <a:spLocks noChangeArrowheads="1"/>
          </p:cNvSpPr>
          <p:nvPr/>
        </p:nvSpPr>
        <p:spPr bwMode="auto">
          <a:xfrm>
            <a:off x="0" y="14068425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Рисунок 8 - Выполнение команды </a:t>
            </a:r>
            <a:r>
              <a:rPr kumimoji="0" lang="en-US" altLang="ru-RU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git fetch</a:t>
            </a:r>
            <a:endParaRPr kumimoji="0" lang="ru-RU" altLang="ru-RU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При необходимости можно создать локальную ветку на основе удаленной (рисунок 9).</a:t>
            </a:r>
            <a:endParaRPr kumimoji="0" lang="ru-RU" altLang="ru-RU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Rectangle 26"/>
          <p:cNvSpPr>
            <a:spLocks noChangeArrowheads="1"/>
          </p:cNvSpPr>
          <p:nvPr/>
        </p:nvSpPr>
        <p:spPr bwMode="auto">
          <a:xfrm>
            <a:off x="0" y="15287625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Рисунок 9 - Создание ветки на основе удаленной ветки</a:t>
            </a:r>
            <a:endParaRPr kumimoji="0" lang="ru-RU" altLang="ru-RU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Для удаления веток на удаленном сервере используется команда, показанная на рисунке 10.</a:t>
            </a:r>
            <a:endParaRPr kumimoji="0" lang="ru-RU" altLang="ru-RU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Rectangle 27"/>
          <p:cNvSpPr>
            <a:spLocks noChangeArrowheads="1"/>
          </p:cNvSpPr>
          <p:nvPr/>
        </p:nvSpPr>
        <p:spPr bwMode="auto">
          <a:xfrm>
            <a:off x="0" y="16621125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Рисунок 10 - Удаление ветки на сервере</a:t>
            </a:r>
            <a:endParaRPr kumimoji="0" lang="ru-RU" altLang="ru-RU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Простой способ выполнить слияние двух веток – это команда merge. Другой способ – использование команды </a:t>
            </a:r>
            <a:r>
              <a:rPr kumimoji="0" lang="en-US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rebase</a:t>
            </a: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что означает перебазирование (рисунок 11). Это работает следующим образом: берётся общий родительский снимок двух веток (текущей, и той, поверх которой вы выполняете перебазирование), определяется дельта каждого коммита текущей ветки и сохраняется во временный файл, текущая ветка устанавливается на последний коммит ветки, поверх которой выполняется перебазирование, а затем по очереди применяются дельты из временных файлов. </a:t>
            </a:r>
            <a:endParaRPr kumimoji="0" lang="ru-RU" altLang="ru-RU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Далее после этого надо переключиться на ветку </a:t>
            </a:r>
            <a:r>
              <a:rPr kumimoji="0" lang="en-US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master </a:t>
            </a: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и выполнить перемотку.</a:t>
            </a:r>
            <a:endParaRPr kumimoji="0" lang="ru-RU" altLang="ru-RU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6" name="Rectangle 28"/>
          <p:cNvSpPr>
            <a:spLocks noChangeArrowheads="1"/>
          </p:cNvSpPr>
          <p:nvPr/>
        </p:nvSpPr>
        <p:spPr bwMode="auto">
          <a:xfrm>
            <a:off x="0" y="18421350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Рисунок 11 - Перемещение изменений</a:t>
            </a:r>
            <a:endParaRPr kumimoji="0" lang="ru-RU" altLang="ru-RU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При наличии ответвления от ветки (сначала было ответвление на ветку </a:t>
            </a:r>
            <a:r>
              <a:rPr kumimoji="0" lang="en-US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</a:t>
            </a: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а затем от нее на ветку </a:t>
            </a:r>
            <a:r>
              <a:rPr kumimoji="0" lang="en-US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cl</a:t>
            </a: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), чтобы переместить изменения можно осуществить действия, показанные на рисунках 12-15.</a:t>
            </a:r>
            <a:endParaRPr kumimoji="0" lang="ru-RU" altLang="ru-RU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Rectangle 29"/>
          <p:cNvSpPr>
            <a:spLocks noChangeArrowheads="1"/>
          </p:cNvSpPr>
          <p:nvPr/>
        </p:nvSpPr>
        <p:spPr bwMode="auto">
          <a:xfrm>
            <a:off x="0" y="19554825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Рисунок 12 - Перемещение изменений с параметром </a:t>
            </a:r>
            <a:r>
              <a:rPr kumimoji="0" lang="en-US" altLang="ru-RU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onto</a:t>
            </a:r>
            <a:endParaRPr kumimoji="0" lang="ru-RU" altLang="ru-RU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Rectangle 30"/>
          <p:cNvSpPr>
            <a:spLocks noChangeArrowheads="1"/>
          </p:cNvSpPr>
          <p:nvPr/>
        </p:nvSpPr>
        <p:spPr bwMode="auto">
          <a:xfrm>
            <a:off x="0" y="22002750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Рисунок 13 - Слияние веток </a:t>
            </a:r>
            <a:r>
              <a:rPr kumimoji="0" lang="en-US" altLang="ru-RU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master </a:t>
            </a: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и </a:t>
            </a:r>
            <a:r>
              <a:rPr kumimoji="0" lang="en-US" altLang="ru-RU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cl</a:t>
            </a:r>
            <a:endParaRPr kumimoji="0" lang="ru-RU" altLang="ru-RU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" name="Rectangle 31"/>
          <p:cNvSpPr>
            <a:spLocks noChangeArrowheads="1"/>
          </p:cNvSpPr>
          <p:nvPr/>
        </p:nvSpPr>
        <p:spPr bwMode="auto">
          <a:xfrm>
            <a:off x="0" y="23202900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Рисунок 14 - Перемещение изменений</a:t>
            </a:r>
            <a:endParaRPr kumimoji="0" lang="ru-RU" altLang="ru-RU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" name="Rectangle 32"/>
          <p:cNvSpPr>
            <a:spLocks noChangeArrowheads="1"/>
          </p:cNvSpPr>
          <p:nvPr/>
        </p:nvSpPr>
        <p:spPr bwMode="auto">
          <a:xfrm>
            <a:off x="0" y="26574750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Рисунок 15 - Слияние веток </a:t>
            </a:r>
            <a:r>
              <a:rPr kumimoji="0" lang="en-US" altLang="ru-RU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master </a:t>
            </a: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и </a:t>
            </a:r>
            <a:r>
              <a:rPr kumimoji="0" lang="en-US" altLang="ru-RU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</a:t>
            </a:r>
            <a:endParaRPr kumimoji="0" lang="ru-RU" altLang="ru-RU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После этого перемещение будет осуществлено и ветки можно удалить (рисунок 16).</a:t>
            </a:r>
            <a:endParaRPr kumimoji="0" lang="ru-RU" altLang="ru-RU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Rectangle 33"/>
          <p:cNvSpPr>
            <a:spLocks noChangeArrowheads="1"/>
          </p:cNvSpPr>
          <p:nvPr/>
        </p:nvSpPr>
        <p:spPr bwMode="auto">
          <a:xfrm>
            <a:off x="0" y="28879800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Рисунок 16 - Удаление веток </a:t>
            </a:r>
            <a:r>
              <a:rPr kumimoji="0" lang="en-US" altLang="ru-RU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cl </a:t>
            </a: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и </a:t>
            </a:r>
            <a:r>
              <a:rPr kumimoji="0" lang="en-US" altLang="ru-RU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</a:t>
            </a:r>
            <a:endParaRPr kumimoji="0" lang="en-US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02f423d887_0_12"/>
          <p:cNvSpPr txBox="1">
            <a:spLocks noGrp="1"/>
          </p:cNvSpPr>
          <p:nvPr>
            <p:ph type="title"/>
          </p:nvPr>
        </p:nvSpPr>
        <p:spPr>
          <a:xfrm>
            <a:off x="424024" y="415964"/>
            <a:ext cx="9687300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60000"/>
              </a:buClr>
              <a:buSzPts val="3600"/>
              <a:buFont typeface="Arial Black"/>
              <a:buNone/>
            </a:pPr>
            <a:r>
              <a:rPr lang="ru-RU" sz="3000" kern="1200" dirty="0">
                <a:latin typeface="Arial Black" panose="020B0A04020102020204" pitchFamily="34" charset="0"/>
                <a:ea typeface="+mj-ea"/>
                <a:cs typeface="+mj-cs"/>
                <a:sym typeface="Times New Roman"/>
              </a:rPr>
              <a:t>Исследовательский этап</a:t>
            </a:r>
            <a:endParaRPr sz="3000" kern="1200" dirty="0">
              <a:latin typeface="Arial Black" panose="020B0A04020102020204" pitchFamily="34" charset="0"/>
              <a:ea typeface="+mj-ea"/>
              <a:cs typeface="+mj-cs"/>
              <a:sym typeface="Times New Roman"/>
            </a:endParaRPr>
          </a:p>
        </p:txBody>
      </p:sp>
      <p:sp>
        <p:nvSpPr>
          <p:cNvPr id="177" name="Google Shape;177;g202f423d887_0_12"/>
          <p:cNvSpPr txBox="1">
            <a:spLocks noGrp="1"/>
          </p:cNvSpPr>
          <p:nvPr>
            <p:ph type="body" idx="1"/>
          </p:nvPr>
        </p:nvSpPr>
        <p:spPr>
          <a:xfrm>
            <a:off x="424024" y="1908423"/>
            <a:ext cx="9825000" cy="46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rmAutofit/>
          </a:bodyPr>
          <a:lstStyle/>
          <a:p>
            <a:pPr marL="0" lvl="0" indent="719138" algn="just">
              <a:lnSpc>
                <a:spcPct val="100000"/>
              </a:lnSpc>
              <a:spcBef>
                <a:spcPts val="1200"/>
              </a:spcBef>
              <a:buNone/>
            </a:pPr>
            <a:r>
              <a:rPr lang="ru-RU" sz="1800" dirty="0"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ru-RU" sz="2000" dirty="0">
                <a:latin typeface="Times New Roman"/>
                <a:ea typeface="Times New Roman"/>
                <a:cs typeface="Times New Roman"/>
              </a:rPr>
              <a:t>Спроектировать организационную структуру и описать выбранную предметную область.</a:t>
            </a:r>
          </a:p>
          <a:p>
            <a:pPr marL="0" lvl="0" indent="719138" algn="just">
              <a:lnSpc>
                <a:spcPct val="100000"/>
              </a:lnSpc>
              <a:spcBef>
                <a:spcPts val="1200"/>
              </a:spcBef>
              <a:buNone/>
            </a:pPr>
            <a:r>
              <a:rPr lang="ru-RU" sz="2000" dirty="0">
                <a:latin typeface="Times New Roman"/>
                <a:ea typeface="Times New Roman"/>
                <a:cs typeface="Times New Roman"/>
                <a:sym typeface="Times New Roman"/>
              </a:rPr>
              <a:t>Организационная структура магазина</a:t>
            </a:r>
          </a:p>
          <a:p>
            <a:pPr marL="0" lvl="0" indent="719138" algn="just">
              <a:lnSpc>
                <a:spcPct val="100000"/>
              </a:lnSpc>
              <a:spcBef>
                <a:spcPts val="1200"/>
              </a:spcBef>
              <a:buNone/>
            </a:pPr>
            <a:r>
              <a:rPr lang="ru-RU" sz="2000" dirty="0">
                <a:latin typeface="Times New Roman"/>
                <a:ea typeface="Times New Roman"/>
                <a:cs typeface="Times New Roman"/>
                <a:sym typeface="Times New Roman"/>
              </a:rPr>
              <a:t>Магазин — это предприятие, которое продает товары конечным потребителям. В его функции входит управление складом, продажи, взаимодействие с клиентами и обработка заказов.</a:t>
            </a:r>
            <a:endParaRPr sz="20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8" name="Google Shape;178;g202f423d887_0_12"/>
          <p:cNvSpPr txBox="1">
            <a:spLocks noGrp="1"/>
          </p:cNvSpPr>
          <p:nvPr>
            <p:ph type="body" idx="2"/>
          </p:nvPr>
        </p:nvSpPr>
        <p:spPr>
          <a:xfrm>
            <a:off x="286324" y="623715"/>
            <a:ext cx="9825000" cy="7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rgbClr val="E60000"/>
              </a:buClr>
              <a:buSzPts val="1800"/>
              <a:buFont typeface="Arial"/>
              <a:buNone/>
            </a:pPr>
            <a:r>
              <a:rPr lang="ru-RU" b="0" kern="1200" dirty="0">
                <a:solidFill>
                  <a:srgbClr val="E6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Times New Roman"/>
              </a:rPr>
              <a:t>Сбор информации об объекте практики и анализ содержания источников</a:t>
            </a:r>
            <a:endParaRPr b="0" kern="1200" dirty="0">
              <a:solidFill>
                <a:srgbClr val="E6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  <a:sym typeface="Times New Roman"/>
            </a:endParaRPr>
          </a:p>
        </p:txBody>
      </p:sp>
      <p:sp>
        <p:nvSpPr>
          <p:cNvPr id="179" name="Google Shape;179;g202f423d887_0_12"/>
          <p:cNvSpPr/>
          <p:nvPr/>
        </p:nvSpPr>
        <p:spPr>
          <a:xfrm>
            <a:off x="7362924" y="220918"/>
            <a:ext cx="31536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ru-RU" sz="25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Пример заполнения</a:t>
            </a:r>
            <a:endParaRPr sz="25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08670"/>
            <a:ext cx="10693400" cy="230215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bf727242c8_0_0"/>
          <p:cNvSpPr txBox="1">
            <a:spLocks noGrp="1"/>
          </p:cNvSpPr>
          <p:nvPr>
            <p:ph type="title"/>
          </p:nvPr>
        </p:nvSpPr>
        <p:spPr>
          <a:xfrm>
            <a:off x="396581" y="323591"/>
            <a:ext cx="10160700" cy="1481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60000"/>
              </a:buClr>
              <a:buSzPts val="3600"/>
              <a:buFont typeface="Arial Black"/>
              <a:buNone/>
            </a:pPr>
            <a:r>
              <a:rPr lang="ru-RU" sz="3000" kern="1200" dirty="0">
                <a:latin typeface="Arial Black" panose="020B0A04020102020204" pitchFamily="34" charset="0"/>
                <a:ea typeface="+mj-ea"/>
                <a:cs typeface="+mj-cs"/>
                <a:sym typeface="Times New Roman"/>
              </a:rPr>
              <a:t>Отчетный этап</a:t>
            </a:r>
            <a:br>
              <a:rPr lang="ru-RU" sz="3000" kern="1200" dirty="0">
                <a:latin typeface="Arial Black" panose="020B0A04020102020204" pitchFamily="34" charset="0"/>
                <a:ea typeface="+mj-ea"/>
                <a:cs typeface="+mj-cs"/>
                <a:sym typeface="Times New Roman"/>
              </a:rPr>
            </a:br>
            <a:r>
              <a:rPr lang="ru-RU" sz="36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br>
              <a:rPr lang="ru-RU" dirty="0">
                <a:latin typeface="Times New Roman"/>
                <a:ea typeface="Times New Roman"/>
                <a:cs typeface="Times New Roman"/>
                <a:sym typeface="Times New Roman"/>
              </a:rPr>
            </a:b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4" name="Google Shape;224;g2bf727242c8_0_0"/>
          <p:cNvSpPr txBox="1">
            <a:spLocks noGrp="1"/>
          </p:cNvSpPr>
          <p:nvPr>
            <p:ph type="body" idx="2"/>
          </p:nvPr>
        </p:nvSpPr>
        <p:spPr>
          <a:xfrm>
            <a:off x="242841" y="373262"/>
            <a:ext cx="9825000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b" anchorCtr="0">
            <a:normAutofit/>
          </a:bodyPr>
          <a:lstStyle/>
          <a:p>
            <a:pPr marL="87312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Arial"/>
              <a:buNone/>
            </a:pPr>
            <a:endParaRPr sz="1300" dirty="0">
              <a:solidFill>
                <a:srgbClr val="E6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87312" lvl="0" indent="0" algn="l" rtl="0">
              <a:lnSpc>
                <a:spcPct val="80000"/>
              </a:lnSpc>
              <a:spcBef>
                <a:spcPts val="856"/>
              </a:spcBef>
              <a:spcAft>
                <a:spcPts val="0"/>
              </a:spcAft>
              <a:buClr>
                <a:srgbClr val="E60000"/>
              </a:buClr>
              <a:buSzPts val="2500"/>
              <a:buFont typeface="Arial"/>
              <a:buNone/>
            </a:pPr>
            <a:r>
              <a:rPr lang="ru-RU" b="0" kern="1200" dirty="0">
                <a:solidFill>
                  <a:srgbClr val="E6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Times New Roman"/>
              </a:rPr>
              <a:t>Формирование отчетной документации по результатам работ</a:t>
            </a:r>
            <a:endParaRPr b="0" kern="1200" dirty="0">
              <a:solidFill>
                <a:srgbClr val="E6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  <a:sym typeface="Times New Roman"/>
            </a:endParaRPr>
          </a:p>
          <a:p>
            <a:pPr marL="87312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None/>
            </a:pPr>
            <a:endParaRPr sz="1300" b="0" dirty="0">
              <a:solidFill>
                <a:srgbClr val="E6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5" name="Google Shape;225;g2bf727242c8_0_0"/>
          <p:cNvSpPr/>
          <p:nvPr/>
        </p:nvSpPr>
        <p:spPr>
          <a:xfrm>
            <a:off x="7362924" y="220918"/>
            <a:ext cx="31536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5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Пример заполнения</a:t>
            </a:r>
            <a:endParaRPr sz="2500" b="0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" name="Google Shape;226;g2bf727242c8_0_0"/>
          <p:cNvSpPr txBox="1">
            <a:spLocks noGrp="1"/>
          </p:cNvSpPr>
          <p:nvPr>
            <p:ph type="body" idx="1"/>
          </p:nvPr>
        </p:nvSpPr>
        <p:spPr>
          <a:xfrm>
            <a:off x="396581" y="1936872"/>
            <a:ext cx="10082400" cy="4504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ru-RU" sz="1800" b="1" u="sng" dirty="0">
                <a:latin typeface="Times New Roman"/>
                <a:ea typeface="Times New Roman"/>
                <a:cs typeface="Times New Roman"/>
                <a:sym typeface="Times New Roman"/>
              </a:rPr>
              <a:t>При оформлении отчетных материалов следует придерживаться действующих стандартов.</a:t>
            </a:r>
            <a:endParaRPr sz="18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71462" lvl="0" indent="-268922" algn="just" rtl="0">
              <a:spcBef>
                <a:spcPts val="856"/>
              </a:spcBef>
              <a:spcAft>
                <a:spcPts val="0"/>
              </a:spcAft>
              <a:buSzPts val="2000"/>
              <a:buFont typeface="Times New Roman"/>
              <a:buChar char="•"/>
            </a:pPr>
            <a:r>
              <a:rPr lang="ru-RU" sz="1800" dirty="0">
                <a:latin typeface="Times New Roman"/>
                <a:ea typeface="Times New Roman"/>
                <a:cs typeface="Times New Roman"/>
                <a:sym typeface="Times New Roman"/>
              </a:rPr>
              <a:t> В соответствии с ГОСТ 2.105-79 «Общие требования к текстовым документам» иллюстрации (графики, схемы, диаграммы) могут быть приведены как в основном тексте, так и в приложении. Все иллюстрации именуют рисунками. Все рисунки, таблицы и формулы нумеруют арабскими цифрами последовательно (сквозная нумерация) или в пределах раздела (относительная нумерация). В приложении - в пределах приложения. Каждый рисунок должен иметь подрисуночную подпись - название, помещаемую под рисунком.</a:t>
            </a:r>
            <a:endParaRPr sz="18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71462" lvl="0" indent="-268922" algn="just" rtl="0">
              <a:spcBef>
                <a:spcPts val="856"/>
              </a:spcBef>
              <a:spcAft>
                <a:spcPts val="0"/>
              </a:spcAft>
              <a:buSzPts val="2000"/>
              <a:buFont typeface="Times New Roman"/>
              <a:buChar char="•"/>
            </a:pPr>
            <a:r>
              <a:rPr lang="ru-RU" sz="1800" dirty="0">
                <a:latin typeface="Times New Roman"/>
                <a:ea typeface="Times New Roman"/>
                <a:cs typeface="Times New Roman"/>
                <a:sym typeface="Times New Roman"/>
              </a:rPr>
              <a:t>Рисунки следует размещать так, чтобы их можно было рассматривать без поворота страницы. Если такое размещение невозможно, рисунки следует располагать так, чтобы для просмотра надо было повернуть страницу по часовой стрелке. В этом случае верхним краем является левый край страницы. Расположение и размеры полей сохраняются.</a:t>
            </a:r>
            <a:endParaRPr sz="18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71462" lvl="0" indent="-268922" algn="just" rtl="0">
              <a:spcBef>
                <a:spcPts val="856"/>
              </a:spcBef>
              <a:spcAft>
                <a:spcPts val="0"/>
              </a:spcAft>
              <a:buSzPts val="2000"/>
              <a:buFont typeface="Times New Roman"/>
              <a:buChar char="•"/>
            </a:pPr>
            <a:r>
              <a:rPr lang="ru-RU" sz="1800" dirty="0">
                <a:latin typeface="Times New Roman"/>
                <a:ea typeface="Times New Roman"/>
                <a:cs typeface="Times New Roman"/>
                <a:sym typeface="Times New Roman"/>
              </a:rPr>
              <a:t>Номер таблицы размещают в правом верхнем углу или перед заголовком таблицы, если он есть. Заголовок, кроме первой буквы, выполняют строчными буквами. Ссылки на таблицы в тексте пояснительной записки указывают в виде слова «табл.» и номера таблицы. </a:t>
            </a:r>
            <a:r>
              <a:rPr lang="ru-RU" sz="1800" i="1" dirty="0">
                <a:latin typeface="Times New Roman"/>
                <a:ea typeface="Times New Roman"/>
                <a:cs typeface="Times New Roman"/>
                <a:sym typeface="Times New Roman"/>
              </a:rPr>
              <a:t>Например: Результаты тестов приведены в табл. 4.</a:t>
            </a:r>
            <a:endParaRPr sz="18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71462" lvl="0" indent="-141922" algn="l" rtl="0">
              <a:spcBef>
                <a:spcPts val="856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0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1600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460317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bf727242c8_0_7"/>
          <p:cNvSpPr txBox="1">
            <a:spLocks noGrp="1"/>
          </p:cNvSpPr>
          <p:nvPr>
            <p:ph type="title"/>
          </p:nvPr>
        </p:nvSpPr>
        <p:spPr>
          <a:xfrm>
            <a:off x="396581" y="323591"/>
            <a:ext cx="10160700" cy="1481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60000"/>
              </a:buClr>
              <a:buSzPts val="3600"/>
              <a:buFont typeface="Arial Black"/>
              <a:buNone/>
            </a:pPr>
            <a:r>
              <a:rPr lang="ru-RU" sz="3000" kern="1200" dirty="0">
                <a:latin typeface="Arial Black" panose="020B0A04020102020204" pitchFamily="34" charset="0"/>
                <a:ea typeface="+mj-ea"/>
                <a:cs typeface="+mj-cs"/>
                <a:sym typeface="Times New Roman"/>
              </a:rPr>
              <a:t>Отчетный этап</a:t>
            </a:r>
            <a:br>
              <a:rPr lang="ru-RU" sz="3000" kern="1200" dirty="0">
                <a:latin typeface="Arial Black" panose="020B0A04020102020204" pitchFamily="34" charset="0"/>
                <a:ea typeface="+mj-ea"/>
                <a:cs typeface="+mj-cs"/>
                <a:sym typeface="Times New Roman"/>
              </a:rPr>
            </a:br>
            <a:r>
              <a:rPr lang="ru-RU" sz="36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br>
              <a:rPr lang="ru-RU" dirty="0">
                <a:latin typeface="Times New Roman"/>
                <a:ea typeface="Times New Roman"/>
                <a:cs typeface="Times New Roman"/>
                <a:sym typeface="Times New Roman"/>
              </a:rPr>
            </a:b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2" name="Google Shape;232;g2bf727242c8_0_7"/>
          <p:cNvSpPr txBox="1">
            <a:spLocks noGrp="1"/>
          </p:cNvSpPr>
          <p:nvPr>
            <p:ph type="body" idx="2"/>
          </p:nvPr>
        </p:nvSpPr>
        <p:spPr>
          <a:xfrm>
            <a:off x="234132" y="440218"/>
            <a:ext cx="9825000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b" anchorCtr="0">
            <a:normAutofit/>
          </a:bodyPr>
          <a:lstStyle/>
          <a:p>
            <a:pPr marL="87312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None/>
            </a:pPr>
            <a:endParaRPr sz="1300" dirty="0">
              <a:solidFill>
                <a:srgbClr val="E6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87312" lvl="0" indent="0" algn="l" rtl="0">
              <a:lnSpc>
                <a:spcPct val="80000"/>
              </a:lnSpc>
              <a:spcBef>
                <a:spcPts val="856"/>
              </a:spcBef>
              <a:spcAft>
                <a:spcPts val="0"/>
              </a:spcAft>
              <a:buClr>
                <a:srgbClr val="E60000"/>
              </a:buClr>
              <a:buSzPts val="2500"/>
              <a:buNone/>
            </a:pPr>
            <a:r>
              <a:rPr lang="ru-RU" b="0" kern="1200" dirty="0">
                <a:solidFill>
                  <a:srgbClr val="E6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Times New Roman"/>
              </a:rPr>
              <a:t>Формирование отчетной документации по результатам работ</a:t>
            </a:r>
            <a:endParaRPr b="0" kern="1200" dirty="0">
              <a:solidFill>
                <a:srgbClr val="E6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  <a:sym typeface="Times New Roman"/>
            </a:endParaRPr>
          </a:p>
          <a:p>
            <a:pPr marL="87312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None/>
            </a:pPr>
            <a:endParaRPr sz="1300" b="0" dirty="0">
              <a:solidFill>
                <a:srgbClr val="E6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3" name="Google Shape;233;g2bf727242c8_0_7"/>
          <p:cNvSpPr/>
          <p:nvPr/>
        </p:nvSpPr>
        <p:spPr>
          <a:xfrm>
            <a:off x="7362924" y="220918"/>
            <a:ext cx="31536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5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Пример заполнения</a:t>
            </a:r>
            <a:endParaRPr sz="2500" b="0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g2bf727242c8_0_7"/>
          <p:cNvSpPr txBox="1">
            <a:spLocks noGrp="1"/>
          </p:cNvSpPr>
          <p:nvPr>
            <p:ph type="body" idx="1"/>
          </p:nvPr>
        </p:nvSpPr>
        <p:spPr>
          <a:xfrm>
            <a:off x="435731" y="1922162"/>
            <a:ext cx="10082400" cy="12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ru-RU" sz="1800" b="1" u="sng" dirty="0">
                <a:latin typeface="Times New Roman"/>
                <a:ea typeface="Times New Roman"/>
                <a:cs typeface="Times New Roman"/>
                <a:sym typeface="Times New Roman"/>
              </a:rPr>
              <a:t>При оформлении отчетных материалов следует придерживаться действующих стандартов.</a:t>
            </a:r>
            <a:endParaRPr sz="18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71462" lvl="0" indent="-263842" algn="just" rtl="0">
              <a:spcBef>
                <a:spcPts val="856"/>
              </a:spcBef>
              <a:spcAft>
                <a:spcPts val="0"/>
              </a:spcAft>
              <a:buSzPts val="2100"/>
              <a:buFont typeface="Times New Roman"/>
              <a:buChar char="•"/>
            </a:pPr>
            <a:r>
              <a:rPr lang="ru-RU" sz="1800" dirty="0">
                <a:latin typeface="Times New Roman"/>
                <a:ea typeface="Times New Roman"/>
                <a:cs typeface="Times New Roman"/>
                <a:sym typeface="Times New Roman"/>
              </a:rPr>
              <a:t>Список литературы должен включать все использованные источники. Сведения о книгах (монографиях, учебниках, пособиях, справочниках и т.д.) должны содержать: фамилию и инициалы автора, заглавие книги, место издания, издательство, год издания. При наличии трех и более авторов допускается указывать фамилию и инициалы только первого из них со словами «и др.». Издательство надо приводить полностью в именительном падеже: допускается сокращение названия только двух городов: Москва (М.) и Санкт-Петербург (СПб.).</a:t>
            </a:r>
            <a:endParaRPr sz="18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71462" lvl="0" indent="-263842" algn="just" rtl="0">
              <a:spcBef>
                <a:spcPts val="856"/>
              </a:spcBef>
              <a:spcAft>
                <a:spcPts val="0"/>
              </a:spcAft>
              <a:buSzPts val="2100"/>
              <a:buFont typeface="Times New Roman"/>
              <a:buChar char="•"/>
            </a:pPr>
            <a:r>
              <a:rPr lang="ru-RU" sz="1800" dirty="0">
                <a:latin typeface="Times New Roman"/>
                <a:ea typeface="Times New Roman"/>
                <a:cs typeface="Times New Roman"/>
                <a:sym typeface="Times New Roman"/>
              </a:rPr>
              <a:t>Сведения о статье из периодического издания должны включать: фамилию и инициалы автора, наименование статьи, издания (журнала), серии (если она есть), год выпуска, том (если есть), номер издания (журнала) и номера страниц, на которых помещена статья.</a:t>
            </a:r>
            <a:endParaRPr sz="18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71462" lvl="0" indent="-263842" algn="just" rtl="0">
              <a:spcBef>
                <a:spcPts val="856"/>
              </a:spcBef>
              <a:spcAft>
                <a:spcPts val="0"/>
              </a:spcAft>
              <a:buSzPts val="2100"/>
              <a:buFont typeface="Times New Roman"/>
              <a:buChar char="•"/>
            </a:pPr>
            <a:r>
              <a:rPr lang="ru-RU" sz="1800" dirty="0">
                <a:latin typeface="Times New Roman"/>
                <a:ea typeface="Times New Roman"/>
                <a:cs typeface="Times New Roman"/>
                <a:sym typeface="Times New Roman"/>
              </a:rPr>
              <a:t>При ссылке на источник из списка литературы (особенно при обзоре аналогов) надо указывать порядковый номер по списку литературы, заключенный в квадратные скобки; например: [5].</a:t>
            </a:r>
            <a:endParaRPr sz="18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71462" lvl="0" indent="-130492" algn="l" rtl="0">
              <a:spcBef>
                <a:spcPts val="856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1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1700" b="1" u="sng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251595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2bf727242c8_0_14"/>
          <p:cNvSpPr txBox="1">
            <a:spLocks noGrp="1"/>
          </p:cNvSpPr>
          <p:nvPr>
            <p:ph type="title"/>
          </p:nvPr>
        </p:nvSpPr>
        <p:spPr>
          <a:xfrm>
            <a:off x="396581" y="323591"/>
            <a:ext cx="10160700" cy="1481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60000"/>
              </a:buClr>
              <a:buSzPts val="3600"/>
              <a:buFont typeface="Arial Black"/>
              <a:buNone/>
            </a:pPr>
            <a:r>
              <a:rPr lang="ru-RU" sz="3000" kern="1200" dirty="0">
                <a:latin typeface="Arial Black" panose="020B0A04020102020204" pitchFamily="34" charset="0"/>
                <a:ea typeface="+mj-ea"/>
                <a:cs typeface="+mj-cs"/>
                <a:sym typeface="Times New Roman"/>
              </a:rPr>
              <a:t>Отчетный этап</a:t>
            </a:r>
            <a:br>
              <a:rPr lang="ru-RU" sz="3000" kern="1200" dirty="0">
                <a:latin typeface="Arial Black" panose="020B0A04020102020204" pitchFamily="34" charset="0"/>
                <a:ea typeface="+mj-ea"/>
                <a:cs typeface="+mj-cs"/>
                <a:sym typeface="Times New Roman"/>
              </a:rPr>
            </a:br>
            <a:r>
              <a:rPr lang="ru-RU" sz="36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br>
              <a:rPr lang="ru-RU" dirty="0">
                <a:latin typeface="Times New Roman"/>
                <a:ea typeface="Times New Roman"/>
                <a:cs typeface="Times New Roman"/>
                <a:sym typeface="Times New Roman"/>
              </a:rPr>
            </a:b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0" name="Google Shape;240;g2bf727242c8_0_14"/>
          <p:cNvSpPr txBox="1">
            <a:spLocks noGrp="1"/>
          </p:cNvSpPr>
          <p:nvPr>
            <p:ph type="body" idx="2"/>
          </p:nvPr>
        </p:nvSpPr>
        <p:spPr>
          <a:xfrm>
            <a:off x="247157" y="697918"/>
            <a:ext cx="9825000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b" anchorCtr="0">
            <a:normAutofit/>
          </a:bodyPr>
          <a:lstStyle/>
          <a:p>
            <a:pPr marL="87312" lvl="0" indent="0" algn="l" rtl="0">
              <a:spcBef>
                <a:spcPts val="0"/>
              </a:spcBef>
              <a:spcAft>
                <a:spcPts val="0"/>
              </a:spcAft>
              <a:buClr>
                <a:srgbClr val="E60000"/>
              </a:buClr>
              <a:buSzPts val="1800"/>
              <a:buFont typeface="Arial"/>
              <a:buNone/>
            </a:pPr>
            <a:r>
              <a:rPr lang="ru-RU" b="0" kern="1200" dirty="0">
                <a:solidFill>
                  <a:srgbClr val="E6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Times New Roman"/>
              </a:rPr>
              <a:t>Выводы о результатах прохождения учебной практики: </a:t>
            </a:r>
            <a:endParaRPr b="0" kern="1200" dirty="0">
              <a:solidFill>
                <a:srgbClr val="E6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  <a:sym typeface="Times New Roman"/>
            </a:endParaRPr>
          </a:p>
          <a:p>
            <a:pPr marL="87312" lvl="0" indent="0" algn="l" rtl="0">
              <a:spcBef>
                <a:spcPts val="856"/>
              </a:spcBef>
              <a:spcAft>
                <a:spcPts val="0"/>
              </a:spcAft>
              <a:buClr>
                <a:srgbClr val="E60000"/>
              </a:buClr>
              <a:buSzPts val="1800"/>
              <a:buFont typeface="Arial"/>
              <a:buNone/>
            </a:pPr>
            <a:r>
              <a:rPr lang="ru-RU" b="0" kern="1200" dirty="0">
                <a:solidFill>
                  <a:srgbClr val="E6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Times New Roman"/>
              </a:rPr>
              <a:t>выполняемая работа, приобретенные умения и навыки</a:t>
            </a:r>
            <a:endParaRPr b="0" kern="1200" dirty="0">
              <a:solidFill>
                <a:srgbClr val="E6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  <a:sym typeface="Times New Roman"/>
            </a:endParaRPr>
          </a:p>
          <a:p>
            <a:pPr marL="87312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None/>
            </a:pPr>
            <a:endParaRPr sz="1300" dirty="0">
              <a:solidFill>
                <a:srgbClr val="E6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1" name="Google Shape;241;g2bf727242c8_0_14"/>
          <p:cNvSpPr/>
          <p:nvPr/>
        </p:nvSpPr>
        <p:spPr>
          <a:xfrm>
            <a:off x="7362924" y="220918"/>
            <a:ext cx="31536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5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Пример заполнения</a:t>
            </a:r>
            <a:endParaRPr sz="2500" b="0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" name="Google Shape;242;g2bf727242c8_0_14"/>
          <p:cNvSpPr txBox="1">
            <a:spLocks noGrp="1"/>
          </p:cNvSpPr>
          <p:nvPr>
            <p:ph type="body" idx="1"/>
          </p:nvPr>
        </p:nvSpPr>
        <p:spPr>
          <a:xfrm>
            <a:off x="434248" y="1713008"/>
            <a:ext cx="10082400" cy="12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ru-RU" sz="2100" b="1" u="sng" dirty="0">
                <a:latin typeface="Times New Roman"/>
                <a:ea typeface="Times New Roman"/>
                <a:cs typeface="Times New Roman"/>
                <a:sym typeface="Times New Roman"/>
              </a:rPr>
              <a:t>Подведите итоги прохождения учебной практики:</a:t>
            </a:r>
            <a:endParaRPr sz="2100" b="1" u="sng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ru-RU" dirty="0">
                <a:latin typeface="Times New Roman"/>
                <a:ea typeface="Times New Roman"/>
                <a:cs typeface="Times New Roman"/>
                <a:sym typeface="Times New Roman"/>
              </a:rPr>
              <a:t>В ходе прохождения учебной практики мной были получены освоены следующие навыки: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81000" algn="just" rtl="0"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AutoNum type="arabicPeriod"/>
            </a:pP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0" algn="just">
              <a:spcBef>
                <a:spcPts val="0"/>
              </a:spcBef>
              <a:buFont typeface="Times New Roman"/>
              <a:buAutoNum type="arabicPeriod"/>
            </a:pPr>
            <a:r>
              <a:rPr lang="ru-RU" dirty="0">
                <a:latin typeface="Times New Roman"/>
                <a:ea typeface="Times New Roman"/>
                <a:cs typeface="Times New Roman"/>
                <a:sym typeface="Times New Roman"/>
              </a:rPr>
              <a:t>Анализ и обработка данных</a:t>
            </a:r>
          </a:p>
          <a:p>
            <a:pPr lvl="0" algn="just">
              <a:spcBef>
                <a:spcPts val="0"/>
              </a:spcBef>
              <a:buFont typeface="Times New Roman"/>
              <a:buAutoNum type="arabicPeriod"/>
            </a:pPr>
            <a:r>
              <a:rPr lang="ru-RU" dirty="0">
                <a:latin typeface="Times New Roman"/>
                <a:ea typeface="Times New Roman"/>
                <a:cs typeface="Times New Roman"/>
                <a:sym typeface="Times New Roman"/>
              </a:rPr>
              <a:t>Основы работы с базами данных</a:t>
            </a:r>
          </a:p>
          <a:p>
            <a:pPr lvl="0" algn="just">
              <a:spcBef>
                <a:spcPts val="0"/>
              </a:spcBef>
              <a:buFont typeface="Times New Roman"/>
              <a:buAutoNum type="arabicPeriod"/>
            </a:pPr>
            <a:r>
              <a:rPr lang="ru-RU" dirty="0">
                <a:latin typeface="Times New Roman"/>
                <a:ea typeface="Times New Roman"/>
                <a:cs typeface="Times New Roman"/>
                <a:sym typeface="Times New Roman"/>
              </a:rPr>
              <a:t>Работа с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git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bash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81000" algn="just" rtl="0"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AutoNum type="arabicPeriod"/>
            </a:pP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81000" algn="just" rtl="0"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AutoNum type="arabicPeriod"/>
            </a:pPr>
            <a:endParaRPr lang="ru-RU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81000" algn="just" rtl="0"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AutoNum type="arabicPeriod"/>
            </a:pP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100" b="1" u="sng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258885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14"/>
          <p:cNvSpPr txBox="1">
            <a:spLocks noGrp="1"/>
          </p:cNvSpPr>
          <p:nvPr>
            <p:ph type="title"/>
          </p:nvPr>
        </p:nvSpPr>
        <p:spPr>
          <a:xfrm>
            <a:off x="463818" y="497981"/>
            <a:ext cx="9687193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60000"/>
              </a:buClr>
              <a:buSzPts val="3600"/>
              <a:buFont typeface="Arial Black"/>
              <a:buNone/>
            </a:pPr>
            <a:r>
              <a:rPr lang="ru-RU" sz="3000" kern="1200" dirty="0">
                <a:latin typeface="Arial Black" panose="020B0A04020102020204" pitchFamily="34" charset="0"/>
                <a:ea typeface="+mj-ea"/>
                <a:cs typeface="+mj-cs"/>
                <a:sym typeface="Times New Roman"/>
              </a:rPr>
              <a:t>Отчетный этап</a:t>
            </a:r>
            <a:endParaRPr sz="3000" kern="1200" dirty="0">
              <a:latin typeface="Arial Black" panose="020B0A04020102020204" pitchFamily="34" charset="0"/>
              <a:ea typeface="+mj-ea"/>
              <a:cs typeface="+mj-cs"/>
              <a:sym typeface="Times New Roman"/>
            </a:endParaRPr>
          </a:p>
        </p:txBody>
      </p:sp>
      <p:sp>
        <p:nvSpPr>
          <p:cNvPr id="287" name="Google Shape;287;p14"/>
          <p:cNvSpPr txBox="1">
            <a:spLocks noGrp="1"/>
          </p:cNvSpPr>
          <p:nvPr>
            <p:ph type="body" idx="1"/>
          </p:nvPr>
        </p:nvSpPr>
        <p:spPr>
          <a:xfrm>
            <a:off x="394962" y="1802983"/>
            <a:ext cx="9824904" cy="48549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rmAutofit fontScale="92500" lnSpcReduction="10000"/>
          </a:bodyPr>
          <a:lstStyle/>
          <a:p>
            <a:pPr marL="361950" lvl="0" indent="-36195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AutoNum type="arabicPeriod"/>
            </a:pPr>
            <a:r>
              <a:rPr lang="ru-RU" dirty="0">
                <a:latin typeface="Times New Roman"/>
                <a:ea typeface="Times New Roman"/>
                <a:cs typeface="Times New Roman"/>
                <a:sym typeface="Times New Roman"/>
              </a:rPr>
              <a:t>Советов, Б. Я.  Базы данных : учебник для среднего профессионального образования / Б. Я. Советов, В. В. </a:t>
            </a:r>
            <a:r>
              <a:rPr lang="ru-RU" dirty="0" err="1">
                <a:latin typeface="Times New Roman"/>
                <a:ea typeface="Times New Roman"/>
                <a:cs typeface="Times New Roman"/>
                <a:sym typeface="Times New Roman"/>
              </a:rPr>
              <a:t>Цехановский</a:t>
            </a:r>
            <a:r>
              <a:rPr lang="ru-RU" dirty="0">
                <a:latin typeface="Times New Roman"/>
                <a:ea typeface="Times New Roman"/>
                <a:cs typeface="Times New Roman"/>
                <a:sym typeface="Times New Roman"/>
              </a:rPr>
              <a:t>, В. Д. Чертовской. — 3-е изд., </a:t>
            </a:r>
            <a:r>
              <a:rPr lang="ru-RU" dirty="0" err="1">
                <a:latin typeface="Times New Roman"/>
                <a:ea typeface="Times New Roman"/>
                <a:cs typeface="Times New Roman"/>
                <a:sym typeface="Times New Roman"/>
              </a:rPr>
              <a:t>перераб</a:t>
            </a:r>
            <a:r>
              <a:rPr lang="ru-RU" dirty="0">
                <a:latin typeface="Times New Roman"/>
                <a:ea typeface="Times New Roman"/>
                <a:cs typeface="Times New Roman"/>
                <a:sym typeface="Times New Roman"/>
              </a:rPr>
              <a:t>. и доп. — Москва : Издательство </a:t>
            </a:r>
            <a:r>
              <a:rPr lang="ru-RU" dirty="0" err="1">
                <a:latin typeface="Times New Roman"/>
                <a:ea typeface="Times New Roman"/>
                <a:cs typeface="Times New Roman"/>
                <a:sym typeface="Times New Roman"/>
              </a:rPr>
              <a:t>Юрайт</a:t>
            </a:r>
            <a:r>
              <a:rPr lang="ru-RU" dirty="0">
                <a:latin typeface="Times New Roman"/>
                <a:ea typeface="Times New Roman"/>
                <a:cs typeface="Times New Roman"/>
                <a:sym typeface="Times New Roman"/>
              </a:rPr>
              <a:t>, 2023. — 420 с. — (Профессиональное образование). — ISBN 978-5-534-09324-7. — Текст : электронный // Образовательная платформа </a:t>
            </a:r>
            <a:r>
              <a:rPr lang="ru-RU" dirty="0" err="1">
                <a:latin typeface="Times New Roman"/>
                <a:ea typeface="Times New Roman"/>
                <a:cs typeface="Times New Roman"/>
                <a:sym typeface="Times New Roman"/>
              </a:rPr>
              <a:t>Юрайт</a:t>
            </a:r>
            <a:r>
              <a:rPr lang="ru-RU" dirty="0">
                <a:latin typeface="Times New Roman"/>
                <a:ea typeface="Times New Roman"/>
                <a:cs typeface="Times New Roman"/>
                <a:sym typeface="Times New Roman"/>
              </a:rPr>
              <a:t> [сайт]. — URL: </a:t>
            </a:r>
            <a:r>
              <a:rPr lang="ru-RU" u="sng" dirty="0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/>
              </a:rPr>
              <a:t>https://urait.ru/bcode/514585</a:t>
            </a:r>
            <a:endParaRPr u="sng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61950" lvl="0" indent="-361950" algn="just" rtl="0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AutoNum type="arabicPeriod"/>
            </a:pPr>
            <a:r>
              <a:rPr lang="ru-RU" dirty="0" err="1">
                <a:latin typeface="Times New Roman"/>
                <a:ea typeface="Times New Roman"/>
                <a:cs typeface="Times New Roman"/>
                <a:sym typeface="Times New Roman"/>
              </a:rPr>
              <a:t>Стружкин</a:t>
            </a:r>
            <a:r>
              <a:rPr lang="ru-RU" dirty="0">
                <a:latin typeface="Times New Roman"/>
                <a:ea typeface="Times New Roman"/>
                <a:cs typeface="Times New Roman"/>
                <a:sym typeface="Times New Roman"/>
              </a:rPr>
              <a:t>, Н. П.  Базы данных: проектирование : учебник для среднего профессионального образования / Н. П. </a:t>
            </a:r>
            <a:r>
              <a:rPr lang="ru-RU" dirty="0" err="1">
                <a:latin typeface="Times New Roman"/>
                <a:ea typeface="Times New Roman"/>
                <a:cs typeface="Times New Roman"/>
                <a:sym typeface="Times New Roman"/>
              </a:rPr>
              <a:t>Стружкин</a:t>
            </a:r>
            <a:r>
              <a:rPr lang="ru-RU" dirty="0">
                <a:latin typeface="Times New Roman"/>
                <a:ea typeface="Times New Roman"/>
                <a:cs typeface="Times New Roman"/>
                <a:sym typeface="Times New Roman"/>
              </a:rPr>
              <a:t>, В. В. Годин. — Москва : Издательство </a:t>
            </a:r>
            <a:r>
              <a:rPr lang="ru-RU" dirty="0" err="1">
                <a:latin typeface="Times New Roman"/>
                <a:ea typeface="Times New Roman"/>
                <a:cs typeface="Times New Roman"/>
                <a:sym typeface="Times New Roman"/>
              </a:rPr>
              <a:t>Юрайт</a:t>
            </a:r>
            <a:r>
              <a:rPr lang="ru-RU" dirty="0">
                <a:latin typeface="Times New Roman"/>
                <a:ea typeface="Times New Roman"/>
                <a:cs typeface="Times New Roman"/>
                <a:sym typeface="Times New Roman"/>
              </a:rPr>
              <a:t>, 2023. — 477 с. — (Профессиональное образование). — ISBN 978-5-534-11635-9. — Текст : электронный // Образовательная платформа </a:t>
            </a:r>
            <a:r>
              <a:rPr lang="ru-RU" dirty="0" err="1">
                <a:latin typeface="Times New Roman"/>
                <a:ea typeface="Times New Roman"/>
                <a:cs typeface="Times New Roman"/>
                <a:sym typeface="Times New Roman"/>
              </a:rPr>
              <a:t>Юрайт</a:t>
            </a:r>
            <a:r>
              <a:rPr lang="ru-RU" dirty="0">
                <a:latin typeface="Times New Roman"/>
                <a:ea typeface="Times New Roman"/>
                <a:cs typeface="Times New Roman"/>
                <a:sym typeface="Times New Roman"/>
              </a:rPr>
              <a:t> [сайт]. — URL: </a:t>
            </a:r>
            <a:r>
              <a:rPr lang="ru-RU" u="sng" dirty="0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/>
              </a:rPr>
              <a:t>https://urait.ru/bcode/518499</a:t>
            </a:r>
            <a:endParaRPr u="sng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61950" lvl="0" indent="-361950" algn="just" rtl="0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AutoNum type="arabicPeriod"/>
            </a:pPr>
            <a:r>
              <a:rPr lang="ru-RU" dirty="0">
                <a:latin typeface="Times New Roman"/>
                <a:ea typeface="Times New Roman"/>
                <a:cs typeface="Times New Roman"/>
                <a:sym typeface="Times New Roman"/>
              </a:rPr>
              <a:t>Нагаева, И.А. Основы алгоритмизации и программирования: практикум : [12+] / И.А. Нагаева, И.А. Кузнецов. – Москва ; Берлин : </a:t>
            </a:r>
            <a:r>
              <a:rPr lang="ru-RU" dirty="0" err="1">
                <a:latin typeface="Times New Roman"/>
                <a:ea typeface="Times New Roman"/>
                <a:cs typeface="Times New Roman"/>
                <a:sym typeface="Times New Roman"/>
              </a:rPr>
              <a:t>Директ</a:t>
            </a:r>
            <a:r>
              <a:rPr lang="ru-RU" dirty="0">
                <a:latin typeface="Times New Roman"/>
                <a:ea typeface="Times New Roman"/>
                <a:cs typeface="Times New Roman"/>
                <a:sym typeface="Times New Roman"/>
              </a:rPr>
              <a:t>-Медиа, 2021. – 169 с. : схем. – Режим доступа: по подписке. – URL: </a:t>
            </a:r>
            <a:r>
              <a:rPr lang="ru-RU" u="sng" dirty="0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5"/>
              </a:rPr>
              <a:t>https://biblioclub.ru/</a:t>
            </a:r>
            <a:endParaRPr u="sng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61950" lvl="0" indent="-361950" algn="just" rtl="0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AutoNum type="arabicPeriod"/>
            </a:pP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8" name="Google Shape;288;p14"/>
          <p:cNvSpPr txBox="1">
            <a:spLocks noGrp="1"/>
          </p:cNvSpPr>
          <p:nvPr>
            <p:ph type="body" idx="2"/>
          </p:nvPr>
        </p:nvSpPr>
        <p:spPr>
          <a:xfrm>
            <a:off x="305068" y="845783"/>
            <a:ext cx="9824904" cy="567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b" anchorCtr="0">
            <a:normAutofit/>
          </a:bodyPr>
          <a:lstStyle/>
          <a:p>
            <a:pPr marL="87313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60000"/>
              </a:buClr>
              <a:buSzPts val="1800"/>
              <a:buNone/>
            </a:pPr>
            <a:r>
              <a:rPr lang="ru-RU" b="0" kern="1200" dirty="0">
                <a:solidFill>
                  <a:srgbClr val="E6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Times New Roman"/>
              </a:rPr>
              <a:t>Список используемой литературы</a:t>
            </a:r>
            <a:endParaRPr b="0" kern="1200" dirty="0">
              <a:solidFill>
                <a:srgbClr val="E6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  <a:sym typeface="Times New Roman"/>
            </a:endParaRPr>
          </a:p>
        </p:txBody>
      </p:sp>
      <p:sp>
        <p:nvSpPr>
          <p:cNvPr id="289" name="Google Shape;289;p14"/>
          <p:cNvSpPr/>
          <p:nvPr/>
        </p:nvSpPr>
        <p:spPr>
          <a:xfrm>
            <a:off x="7434932" y="210982"/>
            <a:ext cx="3153698" cy="477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ru-RU" sz="25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Пример заполнения</a:t>
            </a:r>
            <a:endParaRPr sz="25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"/>
          <p:cNvSpPr txBox="1">
            <a:spLocks noGrp="1"/>
          </p:cNvSpPr>
          <p:nvPr>
            <p:ph type="title"/>
          </p:nvPr>
        </p:nvSpPr>
        <p:spPr>
          <a:xfrm>
            <a:off x="532673" y="637466"/>
            <a:ext cx="9687193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60000"/>
              </a:buClr>
              <a:buSzPts val="4100"/>
              <a:buFont typeface="Arial Black"/>
              <a:buNone/>
            </a:pPr>
            <a:r>
              <a:rPr lang="ru-RU" sz="3000" kern="1200" dirty="0">
                <a:latin typeface="Arial Black" panose="020B0A04020102020204" pitchFamily="34" charset="0"/>
                <a:ea typeface="+mj-ea"/>
                <a:cs typeface="+mj-cs"/>
                <a:sym typeface="Times New Roman"/>
              </a:rPr>
              <a:t>Содержание</a:t>
            </a:r>
            <a:endParaRPr sz="3000" kern="1200" dirty="0">
              <a:latin typeface="Arial Black" panose="020B0A04020102020204" pitchFamily="34" charset="0"/>
              <a:ea typeface="+mj-ea"/>
              <a:cs typeface="+mj-cs"/>
              <a:sym typeface="Times New Roman"/>
            </a:endParaRPr>
          </a:p>
        </p:txBody>
      </p:sp>
      <p:sp>
        <p:nvSpPr>
          <p:cNvPr id="153" name="Google Shape;153;p2"/>
          <p:cNvSpPr txBox="1"/>
          <p:nvPr/>
        </p:nvSpPr>
        <p:spPr>
          <a:xfrm>
            <a:off x="397655" y="1989259"/>
            <a:ext cx="9687300" cy="4714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just"/>
            <a:r>
              <a:rPr lang="ru-RU" sz="2600" dirty="0">
                <a:solidFill>
                  <a:srgbClr val="FF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1. </a:t>
            </a:r>
            <a:r>
              <a:rPr lang="ru-RU" sz="2300" dirty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Инструктаж по соблюдению правил противопожарной безопасности, правил охраны труда, техники безопасности, санитарно-эпидемиологических правил и гигиенических нормативов</a:t>
            </a:r>
            <a:endParaRPr lang="ru-RU" sz="2300" dirty="0"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  <a:p>
            <a:pPr lvl="0" algn="just">
              <a:spcBef>
                <a:spcPts val="800"/>
              </a:spcBef>
              <a:buSzPts val="2500"/>
            </a:pPr>
            <a:r>
              <a:rPr lang="ru-RU" sz="2600" dirty="0">
                <a:solidFill>
                  <a:srgbClr val="FF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2. </a:t>
            </a:r>
            <a:r>
              <a:rPr lang="ru-RU" sz="23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Ознакомление с инструментальными средствами</a:t>
            </a:r>
            <a:endParaRPr sz="23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0" algn="just">
              <a:spcBef>
                <a:spcPts val="800"/>
              </a:spcBef>
              <a:buSzPts val="2500"/>
            </a:pPr>
            <a:r>
              <a:rPr lang="ru-RU" sz="2600" dirty="0">
                <a:solidFill>
                  <a:srgbClr val="FF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3. </a:t>
            </a:r>
            <a:r>
              <a:rPr lang="ru-RU" sz="23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Сбор информации об объекте практики и анализ содержания источников</a:t>
            </a:r>
            <a:endParaRPr sz="23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0" algn="just">
              <a:spcBef>
                <a:spcPts val="800"/>
              </a:spcBef>
              <a:buSzPts val="2500"/>
            </a:pPr>
            <a:r>
              <a:rPr lang="ru-RU" sz="2600" dirty="0">
                <a:solidFill>
                  <a:srgbClr val="FF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4. </a:t>
            </a:r>
            <a:r>
              <a:rPr lang="ru-RU" sz="23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Экспериментально-практическая работа. Приобретение необходимых умений и первоначального практического опыта работы по специальности в рамках освоения вида деятельности ВД 2. Осуществление интеграции программных модулей </a:t>
            </a:r>
            <a:endParaRPr sz="23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0" algn="just">
              <a:spcBef>
                <a:spcPts val="800"/>
              </a:spcBef>
              <a:buSzPts val="2500"/>
            </a:pPr>
            <a:r>
              <a:rPr lang="ru-RU" sz="2600" dirty="0">
                <a:solidFill>
                  <a:srgbClr val="FF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5. </a:t>
            </a:r>
            <a:r>
              <a:rPr lang="ru-RU" sz="23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Обработка и систематизация полученного фактического материала</a:t>
            </a:r>
            <a:endParaRPr sz="23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endParaRPr sz="23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"/>
          <p:cNvSpPr txBox="1">
            <a:spLocks noGrp="1"/>
          </p:cNvSpPr>
          <p:nvPr>
            <p:ph type="body" idx="1"/>
          </p:nvPr>
        </p:nvSpPr>
        <p:spPr>
          <a:xfrm>
            <a:off x="0" y="1788502"/>
            <a:ext cx="9824904" cy="460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rmAutofit/>
          </a:bodyPr>
          <a:lstStyle/>
          <a:p>
            <a:pPr marL="45720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400"/>
              <a:buNone/>
            </a:pPr>
            <a:r>
              <a:rPr lang="ru-RU" sz="1600" dirty="0">
                <a:latin typeface="Times New Roman"/>
                <a:ea typeface="Times New Roman"/>
                <a:cs typeface="Times New Roman"/>
                <a:sym typeface="Times New Roman"/>
              </a:rPr>
              <a:t>Я, Рыжова Елизавета Романовна проходила учебную практику в лабораторных условиях на базе Университета «Синергия». </a:t>
            </a:r>
            <a:endParaRPr sz="16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400"/>
              <a:buNone/>
            </a:pPr>
            <a:r>
              <a:rPr lang="ru-RU" sz="1600" dirty="0">
                <a:latin typeface="Times New Roman"/>
                <a:ea typeface="Times New Roman"/>
                <a:cs typeface="Times New Roman"/>
                <a:sym typeface="Times New Roman"/>
              </a:rPr>
              <a:t>При выполнении индивидуального задания по практике решал кейс №</a:t>
            </a:r>
            <a:r>
              <a:rPr lang="en-US" sz="1600" dirty="0">
                <a:latin typeface="Times New Roman"/>
                <a:ea typeface="Times New Roman"/>
                <a:cs typeface="Times New Roman"/>
                <a:sym typeface="Times New Roman"/>
              </a:rPr>
              <a:t> 1</a:t>
            </a:r>
            <a:r>
              <a:rPr lang="ru-RU" sz="1600" dirty="0">
                <a:latin typeface="Times New Roman"/>
                <a:ea typeface="Times New Roman"/>
                <a:cs typeface="Times New Roman"/>
                <a:sym typeface="Times New Roman"/>
              </a:rPr>
              <a:t> по интеграции </a:t>
            </a:r>
            <a:r>
              <a:rPr lang="en-US" sz="1600" dirty="0" err="1">
                <a:latin typeface="Times New Roman"/>
                <a:ea typeface="Times New Roman"/>
                <a:cs typeface="Times New Roman"/>
                <a:sym typeface="Times New Roman"/>
              </a:rPr>
              <a:t>git</a:t>
            </a:r>
            <a:endParaRPr sz="16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400"/>
              <a:buNone/>
            </a:pPr>
            <a:r>
              <a:rPr lang="ru-RU" sz="1600" dirty="0">
                <a:latin typeface="Times New Roman"/>
                <a:ea typeface="Times New Roman"/>
                <a:cs typeface="Times New Roman"/>
                <a:sym typeface="Times New Roman"/>
              </a:rPr>
              <a:t>Перед началом практики:</a:t>
            </a:r>
            <a:endParaRPr sz="16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400"/>
              <a:buNone/>
            </a:pPr>
            <a:r>
              <a:rPr lang="ru-RU" sz="1600" dirty="0">
                <a:latin typeface="Times New Roman"/>
                <a:ea typeface="Times New Roman"/>
                <a:cs typeface="Times New Roman"/>
                <a:sym typeface="Times New Roman"/>
              </a:rPr>
              <a:t>•	Приняла участие в организационном собрании по практике.</a:t>
            </a:r>
            <a:endParaRPr sz="16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400"/>
              <a:buNone/>
            </a:pPr>
            <a:r>
              <a:rPr lang="ru-RU" sz="1600" dirty="0">
                <a:latin typeface="Times New Roman"/>
                <a:ea typeface="Times New Roman"/>
                <a:cs typeface="Times New Roman"/>
                <a:sym typeface="Times New Roman"/>
              </a:rPr>
              <a:t>•	Ознакомилась с комплектом шаблонов отчетной документации по практике.</a:t>
            </a:r>
            <a:endParaRPr sz="16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just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400"/>
              <a:buNone/>
            </a:pPr>
            <a:r>
              <a:rPr lang="ru-RU" sz="1600" dirty="0">
                <a:latin typeface="Times New Roman"/>
                <a:ea typeface="Times New Roman"/>
                <a:cs typeface="Times New Roman"/>
                <a:sym typeface="Times New Roman"/>
              </a:rPr>
              <a:t>•	Уточнила контакты руководителя практики от Образовательной организации, а также правила в отношении субординации, внешнего вида, графика работы, техники безопасности:</a:t>
            </a:r>
            <a:endParaRPr sz="16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ru-RU" sz="1600" dirty="0">
                <a:latin typeface="Times New Roman"/>
                <a:ea typeface="Times New Roman"/>
                <a:cs typeface="Times New Roman"/>
                <a:sym typeface="Times New Roman"/>
              </a:rPr>
              <a:t>Требования к внешнему виду: Соблюдение корпоративных стандартов</a:t>
            </a:r>
            <a:endParaRPr lang="en-US" sz="16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ru-RU" sz="1600" dirty="0">
                <a:latin typeface="Times New Roman"/>
                <a:ea typeface="Times New Roman"/>
                <a:cs typeface="Times New Roman"/>
                <a:sym typeface="Times New Roman"/>
              </a:rPr>
              <a:t>График работы: </a:t>
            </a:r>
            <a:endParaRPr lang="en-US" sz="16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ru-RU" sz="1600" dirty="0">
                <a:latin typeface="Times New Roman"/>
                <a:ea typeface="Times New Roman"/>
                <a:cs typeface="Times New Roman"/>
                <a:sym typeface="Times New Roman"/>
              </a:rPr>
              <a:t>Круг обязанностей: Выполнение поставленных задач</a:t>
            </a:r>
            <a:endParaRPr lang="en-US" sz="16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ru-RU" sz="1600" dirty="0">
                <a:latin typeface="Times New Roman"/>
                <a:ea typeface="Times New Roman"/>
                <a:cs typeface="Times New Roman"/>
                <a:sym typeface="Times New Roman"/>
              </a:rPr>
              <a:t>Доступ к данным: полный</a:t>
            </a:r>
            <a:endParaRPr sz="16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400"/>
              <a:buNone/>
            </a:pPr>
            <a:endParaRPr sz="16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2" name="Google Shape;162;p3"/>
          <p:cNvSpPr/>
          <p:nvPr/>
        </p:nvSpPr>
        <p:spPr>
          <a:xfrm>
            <a:off x="7362924" y="220918"/>
            <a:ext cx="31536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ru-RU" sz="2500" b="0" i="0" u="none" strike="noStrike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Пример заполнения</a:t>
            </a:r>
            <a:endParaRPr sz="2500" b="0" i="0" u="none" strike="noStrike" cap="none" dirty="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158;p3"/>
          <p:cNvSpPr txBox="1">
            <a:spLocks noGrp="1"/>
          </p:cNvSpPr>
          <p:nvPr>
            <p:ph type="title"/>
          </p:nvPr>
        </p:nvSpPr>
        <p:spPr>
          <a:xfrm>
            <a:off x="424024" y="292166"/>
            <a:ext cx="9687193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60000"/>
              </a:buClr>
              <a:buSzPts val="3600"/>
              <a:buFont typeface="Arial Black"/>
              <a:buNone/>
            </a:pPr>
            <a:r>
              <a:rPr lang="ru-RU" sz="3000" kern="1200" dirty="0">
                <a:latin typeface="Arial Black" panose="020B0A04020102020204" pitchFamily="34" charset="0"/>
                <a:ea typeface="+mj-ea"/>
                <a:cs typeface="+mj-cs"/>
                <a:sym typeface="Times New Roman"/>
              </a:rPr>
              <a:t>Организационный этап</a:t>
            </a:r>
            <a:endParaRPr sz="3000" kern="1200" dirty="0">
              <a:latin typeface="Arial Black" panose="020B0A04020102020204" pitchFamily="34" charset="0"/>
              <a:ea typeface="+mj-ea"/>
              <a:cs typeface="+mj-cs"/>
              <a:sym typeface="Times New Roman"/>
            </a:endParaRPr>
          </a:p>
        </p:txBody>
      </p:sp>
      <p:sp>
        <p:nvSpPr>
          <p:cNvPr id="10" name="Google Shape;160;p3"/>
          <p:cNvSpPr txBox="1">
            <a:spLocks noGrp="1"/>
          </p:cNvSpPr>
          <p:nvPr>
            <p:ph type="body" idx="2"/>
          </p:nvPr>
        </p:nvSpPr>
        <p:spPr>
          <a:xfrm>
            <a:off x="286313" y="814574"/>
            <a:ext cx="9824904" cy="709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b" anchorCtr="0">
            <a:noAutofit/>
          </a:bodyPr>
          <a:lstStyle/>
          <a:p>
            <a:pPr marL="87313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60000"/>
              </a:buClr>
              <a:buSzPts val="1800"/>
              <a:buNone/>
            </a:pPr>
            <a:r>
              <a:rPr lang="ru-RU" b="0" kern="1200" dirty="0">
                <a:solidFill>
                  <a:srgbClr val="E6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Times New Roman"/>
              </a:rPr>
              <a:t>Правила внутреннего распорядка, правила и нормы охраны труда, </a:t>
            </a:r>
            <a:endParaRPr b="0" kern="1200" dirty="0">
              <a:solidFill>
                <a:srgbClr val="E6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  <a:sym typeface="Times New Roman"/>
            </a:endParaRPr>
          </a:p>
          <a:p>
            <a:pPr marL="87313" lvl="0" indent="0" algn="l" rtl="0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rgbClr val="E60000"/>
              </a:buClr>
              <a:buSzPts val="1800"/>
              <a:buNone/>
            </a:pPr>
            <a:r>
              <a:rPr lang="ru-RU" b="0" kern="1200" dirty="0">
                <a:solidFill>
                  <a:srgbClr val="E6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Times New Roman"/>
              </a:rPr>
              <a:t>техники безопасности при работе с вычислительной техникой</a:t>
            </a:r>
            <a:endParaRPr b="0" kern="1200" dirty="0">
              <a:solidFill>
                <a:srgbClr val="E6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  <a:sym typeface="Times New Rom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02f423d887_0_0"/>
          <p:cNvSpPr txBox="1">
            <a:spLocks noGrp="1"/>
          </p:cNvSpPr>
          <p:nvPr>
            <p:ph type="title"/>
          </p:nvPr>
        </p:nvSpPr>
        <p:spPr>
          <a:xfrm>
            <a:off x="424024" y="342510"/>
            <a:ext cx="9687300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60000"/>
              </a:buClr>
              <a:buSzPts val="3600"/>
              <a:buFont typeface="Arial Black"/>
              <a:buNone/>
            </a:pPr>
            <a:r>
              <a:rPr lang="ru-RU" sz="3000" kern="1200" dirty="0">
                <a:latin typeface="Arial Black" panose="020B0A04020102020204" pitchFamily="34" charset="0"/>
                <a:ea typeface="+mj-ea"/>
                <a:cs typeface="+mj-cs"/>
                <a:sym typeface="Times New Roman"/>
              </a:rPr>
              <a:t>Подготовительный этап</a:t>
            </a:r>
            <a:endParaRPr sz="3000" kern="1200" dirty="0">
              <a:latin typeface="Arial Black" panose="020B0A04020102020204" pitchFamily="34" charset="0"/>
              <a:ea typeface="+mj-ea"/>
              <a:cs typeface="+mj-cs"/>
              <a:sym typeface="Times New Roman"/>
            </a:endParaRPr>
          </a:p>
        </p:txBody>
      </p:sp>
      <p:sp>
        <p:nvSpPr>
          <p:cNvPr id="168" name="Google Shape;168;g202f423d887_0_0"/>
          <p:cNvSpPr txBox="1">
            <a:spLocks noGrp="1"/>
          </p:cNvSpPr>
          <p:nvPr>
            <p:ph type="body" idx="1"/>
          </p:nvPr>
        </p:nvSpPr>
        <p:spPr>
          <a:xfrm>
            <a:off x="-245250" y="1148151"/>
            <a:ext cx="9825000" cy="46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rmAutofit/>
          </a:bodyPr>
          <a:lstStyle/>
          <a:p>
            <a:pPr marL="0" lvl="0" indent="719138" algn="just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400"/>
              <a:buNone/>
            </a:pPr>
            <a:r>
              <a:rPr lang="en-US" sz="2000" dirty="0" err="1">
                <a:latin typeface="Times New Roman"/>
                <a:ea typeface="Times New Roman"/>
                <a:cs typeface="Times New Roman"/>
                <a:sym typeface="Times New Roman"/>
              </a:rPr>
              <a:t>Git</a:t>
            </a: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 1.1</a:t>
            </a:r>
            <a:endParaRPr sz="20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9" name="Google Shape;169;g202f423d887_0_0"/>
          <p:cNvSpPr txBox="1">
            <a:spLocks noGrp="1"/>
          </p:cNvSpPr>
          <p:nvPr>
            <p:ph type="body" idx="2"/>
          </p:nvPr>
        </p:nvSpPr>
        <p:spPr>
          <a:xfrm>
            <a:off x="355174" y="623715"/>
            <a:ext cx="9825000" cy="7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rgbClr val="E60000"/>
              </a:buClr>
              <a:buSzPts val="1800"/>
              <a:buNone/>
            </a:pPr>
            <a:r>
              <a:rPr lang="ru-RU" b="0" kern="1200" dirty="0">
                <a:solidFill>
                  <a:srgbClr val="E6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Times New Roman"/>
              </a:rPr>
              <a:t>Ознакомление с ПО</a:t>
            </a:r>
            <a:endParaRPr b="0" kern="1200" dirty="0">
              <a:solidFill>
                <a:srgbClr val="E6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  <a:sym typeface="Times New Roman"/>
            </a:endParaRPr>
          </a:p>
        </p:txBody>
      </p:sp>
      <p:sp>
        <p:nvSpPr>
          <p:cNvPr id="170" name="Google Shape;170;g202f423d887_0_0"/>
          <p:cNvSpPr/>
          <p:nvPr/>
        </p:nvSpPr>
        <p:spPr>
          <a:xfrm>
            <a:off x="7362924" y="220918"/>
            <a:ext cx="31536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ru-RU" sz="25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Пример заполнения</a:t>
            </a:r>
            <a:endParaRPr sz="25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71" name="Рисунок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083" y="1690805"/>
            <a:ext cx="3097184" cy="2516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Рисунок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108" y="5063728"/>
            <a:ext cx="2895600" cy="128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9" name="Рисунок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8500" y="2631087"/>
            <a:ext cx="2857500" cy="438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Рисунок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3516" y="4176518"/>
            <a:ext cx="3171825" cy="154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7" name="Рисунок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382250"/>
            <a:ext cx="4905375" cy="252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Рисунок 6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363575"/>
            <a:ext cx="4810125" cy="895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5" name="Рисунок 7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124" y="14704219"/>
            <a:ext cx="3638550" cy="155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Рисунок 8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725900"/>
            <a:ext cx="3390900" cy="1038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3" name="Рисунок 9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221325"/>
            <a:ext cx="4667250" cy="1038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Рисунок 14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49" y="19611975"/>
            <a:ext cx="4981575" cy="239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1" name="Рисунок 15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49" y="22388512"/>
            <a:ext cx="4086225" cy="1838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Рисунок 16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860250"/>
            <a:ext cx="4276725" cy="206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9" name="Рисунок 17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8716" y="27193875"/>
            <a:ext cx="394335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Рисунок 27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65" y="29284613"/>
            <a:ext cx="5276850" cy="1685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7" name="Рисунок 18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145"/>
          <a:stretch>
            <a:fillRect/>
          </a:stretch>
        </p:blipFill>
        <p:spPr bwMode="auto">
          <a:xfrm>
            <a:off x="2333625" y="31456312"/>
            <a:ext cx="4962525" cy="2238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Рисунок 19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0337" y="34175700"/>
            <a:ext cx="4895850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Рисунок 20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7475" y="36352162"/>
            <a:ext cx="4391025" cy="1228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Рисунок 21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877" y="38295263"/>
            <a:ext cx="4295404" cy="1478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Рисунок 22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262" y="40216710"/>
            <a:ext cx="4276725" cy="2040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Рисунок 23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52" y="42768632"/>
            <a:ext cx="5172075" cy="2168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Рисунок 24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5558075"/>
            <a:ext cx="5029200" cy="259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Рисунок 25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8606075"/>
            <a:ext cx="4810125" cy="24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9" name="Рисунок 26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463575"/>
            <a:ext cx="5400675" cy="1704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5"/>
          <p:cNvSpPr>
            <a:spLocks noChangeArrowheads="1"/>
          </p:cNvSpPr>
          <p:nvPr/>
        </p:nvSpPr>
        <p:spPr bwMode="auto">
          <a:xfrm>
            <a:off x="-29877" y="4326537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Затем нужно указать параметры установки окончаний строк (рисунок 2).</a:t>
            </a:r>
            <a:endParaRPr kumimoji="0" lang="ru-RU" altLang="ru-RU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26"/>
          <p:cNvSpPr>
            <a:spLocks noChangeArrowheads="1"/>
          </p:cNvSpPr>
          <p:nvPr/>
        </p:nvSpPr>
        <p:spPr bwMode="auto">
          <a:xfrm>
            <a:off x="4764624" y="2238375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И последним пунктом идет установка отображения </a:t>
            </a:r>
            <a:r>
              <a:rPr kumimoji="0" lang="en-US" altLang="ru-RU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Unicode</a:t>
            </a:r>
            <a:r>
              <a:rPr kumimoji="0" lang="ru-RU" altLang="ru-RU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показанная на рисунке 3.</a:t>
            </a:r>
            <a:endParaRPr kumimoji="0" lang="ru-RU" altLang="ru-RU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7"/>
          <p:cNvSpPr>
            <a:spLocks noChangeArrowheads="1"/>
          </p:cNvSpPr>
          <p:nvPr/>
        </p:nvSpPr>
        <p:spPr bwMode="auto">
          <a:xfrm>
            <a:off x="5148262" y="3719318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Сначала нужно создать пустой каталог и внутри него файл </a:t>
            </a:r>
            <a:r>
              <a:rPr kumimoji="0" lang="en-US" altLang="ru-RU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hello</a:t>
            </a:r>
            <a:r>
              <a:rPr kumimoji="0" lang="ru-RU" altLang="ru-RU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kumimoji="0" lang="en-US" altLang="ru-RU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html</a:t>
            </a:r>
            <a:r>
              <a:rPr kumimoji="0" lang="ru-RU" altLang="ru-RU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(рисунок 4).</a:t>
            </a:r>
            <a:endParaRPr kumimoji="0" lang="ru-RU" altLang="ru-RU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28"/>
          <p:cNvSpPr>
            <a:spLocks noChangeArrowheads="1"/>
          </p:cNvSpPr>
          <p:nvPr/>
        </p:nvSpPr>
        <p:spPr bwMode="auto">
          <a:xfrm>
            <a:off x="0" y="9925050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После этого в файл необходимо ввести данные, например, «</a:t>
            </a:r>
            <a:r>
              <a:rPr kumimoji="0" lang="en-US" altLang="ru-RU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Hello</a:t>
            </a:r>
            <a:r>
              <a:rPr kumimoji="0" lang="ru-RU" altLang="ru-RU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kumimoji="0" lang="en-US" altLang="ru-RU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world</a:t>
            </a:r>
            <a:r>
              <a:rPr kumimoji="0" lang="ru-RU" altLang="ru-RU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», как показано на рисунке 5.</a:t>
            </a:r>
            <a:endParaRPr kumimoji="0" lang="ru-RU" altLang="ru-RU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29"/>
          <p:cNvSpPr>
            <a:spLocks noChangeArrowheads="1"/>
          </p:cNvSpPr>
          <p:nvPr/>
        </p:nvSpPr>
        <p:spPr bwMode="auto">
          <a:xfrm>
            <a:off x="0" y="12906375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Для создания репозитория используется команда </a:t>
            </a:r>
            <a:r>
              <a:rPr kumimoji="0" lang="en-US" altLang="ru-RU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git init</a:t>
            </a:r>
            <a:r>
              <a:rPr kumimoji="0" lang="ru-RU" altLang="ru-RU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(рисунок 6).</a:t>
            </a:r>
            <a:endParaRPr kumimoji="0" lang="ru-RU" altLang="ru-RU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30"/>
          <p:cNvSpPr>
            <a:spLocks noChangeArrowheads="1"/>
          </p:cNvSpPr>
          <p:nvPr/>
        </p:nvSpPr>
        <p:spPr bwMode="auto">
          <a:xfrm>
            <a:off x="0" y="14258925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Для добавления страницы в репозиторий необходима команда </a:t>
            </a:r>
            <a:r>
              <a:rPr kumimoji="0" lang="en-US" altLang="ru-RU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git add</a:t>
            </a:r>
            <a:r>
              <a:rPr kumimoji="0" lang="ru-RU" altLang="ru-RU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(рисунок 7).</a:t>
            </a:r>
            <a:endParaRPr kumimoji="0" lang="ru-RU" altLang="ru-RU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31"/>
          <p:cNvSpPr>
            <a:spLocks noChangeArrowheads="1"/>
          </p:cNvSpPr>
          <p:nvPr/>
        </p:nvSpPr>
        <p:spPr bwMode="auto">
          <a:xfrm>
            <a:off x="0" y="16268700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Проверка состояния репозитория осуществляется с помощью команды </a:t>
            </a:r>
            <a:r>
              <a:rPr kumimoji="0" lang="en-US" altLang="ru-RU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git status</a:t>
            </a:r>
            <a:r>
              <a:rPr kumimoji="0" lang="ru-RU" altLang="ru-RU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Если в репозитории хранится текущее состояние рабочего каталога и нет изменений, ожидающих записи, будет показано сообщение, как на рисунке 8.</a:t>
            </a:r>
            <a:endParaRPr kumimoji="0" lang="ru-RU" altLang="ru-RU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32"/>
          <p:cNvSpPr>
            <a:spLocks noChangeArrowheads="1"/>
          </p:cNvSpPr>
          <p:nvPr/>
        </p:nvSpPr>
        <p:spPr bwMode="auto">
          <a:xfrm>
            <a:off x="0" y="17764125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Сначала необходимо внести изменения в файл (рисунок 9).</a:t>
            </a:r>
            <a:endParaRPr kumimoji="0" lang="ru-RU" altLang="ru-RU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33"/>
          <p:cNvSpPr>
            <a:spLocks noChangeArrowheads="1"/>
          </p:cNvSpPr>
          <p:nvPr/>
        </p:nvSpPr>
        <p:spPr bwMode="auto">
          <a:xfrm>
            <a:off x="0" y="19259550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Если после предыдущего пункта осуществить проверку состояния репозитория, то будет показано данное сообщение (рисунок 10).</a:t>
            </a:r>
            <a:endParaRPr kumimoji="0" lang="ru-RU" altLang="ru-RU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34"/>
          <p:cNvSpPr>
            <a:spLocks noChangeArrowheads="1"/>
          </p:cNvSpPr>
          <p:nvPr/>
        </p:nvSpPr>
        <p:spPr bwMode="auto">
          <a:xfrm>
            <a:off x="0" y="22107525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Для того, чтобы проиндексировать изменения, нужно осуществить действия, показанные на рисунке 11.</a:t>
            </a:r>
            <a:endParaRPr kumimoji="0" lang="ru-RU" altLang="ru-RU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Rectangle 35"/>
          <p:cNvSpPr>
            <a:spLocks noChangeArrowheads="1"/>
          </p:cNvSpPr>
          <p:nvPr/>
        </p:nvSpPr>
        <p:spPr bwMode="auto">
          <a:xfrm>
            <a:off x="0" y="24403050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После этого изменения файлы были проиндексированы. Это значит, что пока изменения не записаны в репозиторий. Если изменения позже не нужно будет фиксировать, то индексацию можно снять командой </a:t>
            </a:r>
            <a:r>
              <a:rPr kumimoji="0" lang="en-US" altLang="ru-RU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git reset</a:t>
            </a:r>
            <a:r>
              <a:rPr kumimoji="0" lang="ru-RU" altLang="ru-RU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kumimoji="0" lang="ru-RU" altLang="ru-RU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Можно зафиксировать изменения отдельными коммитами. Как это сделать, показано на рисунках 12-14.</a:t>
            </a:r>
            <a:endParaRPr kumimoji="0" lang="ru-RU" altLang="ru-RU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Rectangle 36"/>
          <p:cNvSpPr>
            <a:spLocks noChangeArrowheads="1"/>
          </p:cNvSpPr>
          <p:nvPr/>
        </p:nvSpPr>
        <p:spPr bwMode="auto">
          <a:xfrm>
            <a:off x="0" y="26927175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Рисунок 13 - Индексация и коммит для 2 файлов</a:t>
            </a:r>
            <a:endParaRPr kumimoji="0" lang="ru-RU" altLang="ru-RU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Rectangle 37"/>
          <p:cNvSpPr>
            <a:spLocks noChangeArrowheads="1"/>
          </p:cNvSpPr>
          <p:nvPr/>
        </p:nvSpPr>
        <p:spPr bwMode="auto">
          <a:xfrm>
            <a:off x="0" y="28984575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Рисунок 14 - Индексация и коммит для третьего файла</a:t>
            </a:r>
            <a:endParaRPr kumimoji="0" lang="ru-RU" altLang="ru-RU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Для того, чтобы редактировать комментарий коммита, нужно использовать команду </a:t>
            </a:r>
            <a:r>
              <a:rPr kumimoji="0" lang="en-US" altLang="ru-RU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git commit </a:t>
            </a:r>
            <a:r>
              <a:rPr kumimoji="0" lang="ru-RU" altLang="ru-RU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без метки -</a:t>
            </a:r>
            <a:r>
              <a:rPr kumimoji="0" lang="en-US" altLang="ru-RU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</a:t>
            </a:r>
            <a:r>
              <a:rPr kumimoji="0" lang="ru-RU" altLang="ru-RU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kumimoji="0" lang="ru-RU" altLang="ru-RU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6" name="Rectangle 38"/>
          <p:cNvSpPr>
            <a:spLocks noChangeArrowheads="1"/>
          </p:cNvSpPr>
          <p:nvPr/>
        </p:nvSpPr>
        <p:spPr bwMode="auto">
          <a:xfrm>
            <a:off x="0" y="31127700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Рисунок 15 - Коммит изменений</a:t>
            </a:r>
            <a:endParaRPr kumimoji="0" lang="ru-RU" altLang="ru-RU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После этого будет открыт редактор, в котором необходимо на 1 строке записать комментарий коммита (рисунок 16).</a:t>
            </a:r>
            <a:endParaRPr kumimoji="0" lang="ru-RU" altLang="ru-RU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Rectangle 39"/>
          <p:cNvSpPr>
            <a:spLocks noChangeArrowheads="1"/>
          </p:cNvSpPr>
          <p:nvPr/>
        </p:nvSpPr>
        <p:spPr bwMode="auto">
          <a:xfrm>
            <a:off x="0" y="33823275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Рисунок 16 - Ввод комментария</a:t>
            </a:r>
            <a:endParaRPr kumimoji="0" lang="ru-RU" altLang="ru-RU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После выхода из текстового редактора будет указано следующее сообщение (рисунок 17).</a:t>
            </a:r>
            <a:endParaRPr kumimoji="0" lang="ru-RU" altLang="ru-RU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Rectangle 40"/>
          <p:cNvSpPr>
            <a:spLocks noChangeArrowheads="1"/>
          </p:cNvSpPr>
          <p:nvPr/>
        </p:nvSpPr>
        <p:spPr bwMode="auto">
          <a:xfrm>
            <a:off x="0" y="36023550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Рисунок 17 - Коммит-сообщения</a:t>
            </a:r>
            <a:endParaRPr kumimoji="0" lang="ru-RU" altLang="ru-RU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После этого еще раз нужно проверить состояние репозитория (рисунок 18).</a:t>
            </a:r>
            <a:endParaRPr kumimoji="0" lang="ru-RU" altLang="ru-RU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" name="Rectangle 41"/>
          <p:cNvSpPr>
            <a:spLocks noChangeArrowheads="1"/>
          </p:cNvSpPr>
          <p:nvPr/>
        </p:nvSpPr>
        <p:spPr bwMode="auto">
          <a:xfrm>
            <a:off x="0" y="37709475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25392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Рисунок 18 - Проверка состояния</a:t>
            </a:r>
            <a:endParaRPr kumimoji="0" lang="ru-RU" altLang="ru-RU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400" b="1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Изменения, а не файлы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Для того, чтобы понять, что </a:t>
            </a:r>
            <a:r>
              <a:rPr kumimoji="0" lang="en-US" altLang="ru-RU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git </a:t>
            </a:r>
            <a:r>
              <a:rPr kumimoji="0" lang="ru-RU" altLang="ru-RU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фокусируется на изменениях в файле, а не на самом файле, можно проделать следующие действия.</a:t>
            </a:r>
            <a:endParaRPr kumimoji="0" lang="ru-RU" altLang="ru-RU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Сначала нужно в файл </a:t>
            </a:r>
            <a:r>
              <a:rPr kumimoji="0" lang="en-US" altLang="ru-RU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hello</a:t>
            </a:r>
            <a:r>
              <a:rPr kumimoji="0" lang="ru-RU" altLang="ru-RU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kumimoji="0" lang="en-US" altLang="ru-RU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html </a:t>
            </a:r>
            <a:r>
              <a:rPr kumimoji="0" lang="ru-RU" altLang="ru-RU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добавить теги </a:t>
            </a:r>
            <a:r>
              <a:rPr kumimoji="0" lang="en-US" altLang="ru-RU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html </a:t>
            </a:r>
            <a:r>
              <a:rPr kumimoji="0" lang="ru-RU" altLang="ru-RU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и </a:t>
            </a:r>
            <a:r>
              <a:rPr kumimoji="0" lang="en-US" altLang="ru-RU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body</a:t>
            </a:r>
            <a:r>
              <a:rPr kumimoji="0" lang="ru-RU" altLang="ru-RU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(рисунок 19), а затем проиндексировать изменения.</a:t>
            </a:r>
            <a:endParaRPr kumimoji="0" lang="ru-RU" altLang="ru-RU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" name="Rectangle 42"/>
          <p:cNvSpPr>
            <a:spLocks noChangeArrowheads="1"/>
          </p:cNvSpPr>
          <p:nvPr/>
        </p:nvSpPr>
        <p:spPr bwMode="auto">
          <a:xfrm>
            <a:off x="0" y="39862125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Рисунок 19 - Добавление тегов </a:t>
            </a:r>
            <a:r>
              <a:rPr kumimoji="0" lang="en-US" altLang="ru-RU" sz="1200" b="0" i="0" u="none" strike="noStrike" cap="none" normalizeH="0" baseline="0">
                <a:ln>
                  <a:noFill/>
                </a:ln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html </a:t>
            </a: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и </a:t>
            </a:r>
            <a:r>
              <a:rPr kumimoji="0" lang="en-US" altLang="ru-RU" sz="1200" b="0" i="0" u="none" strike="noStrike" cap="none" normalizeH="0" baseline="0">
                <a:ln>
                  <a:noFill/>
                </a:ln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body</a:t>
            </a:r>
            <a:endParaRPr kumimoji="0" lang="ru-RU" altLang="ru-RU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Затем еще раз нужно добавить изменения в файл (добавить тег </a:t>
            </a:r>
            <a:r>
              <a:rPr kumimoji="0" lang="en-US" altLang="ru-RU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head</a:t>
            </a:r>
            <a:r>
              <a:rPr kumimoji="0" lang="ru-RU" altLang="ru-RU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), но изменения не индексировать (рисунок 20).</a:t>
            </a:r>
            <a:endParaRPr kumimoji="0" lang="ru-RU" altLang="ru-RU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Rectangle 43"/>
          <p:cNvSpPr>
            <a:spLocks noChangeArrowheads="1"/>
          </p:cNvSpPr>
          <p:nvPr/>
        </p:nvSpPr>
        <p:spPr bwMode="auto">
          <a:xfrm>
            <a:off x="0" y="42414825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Рисунок 20 - Добавление тега </a:t>
            </a:r>
            <a:r>
              <a:rPr kumimoji="0" lang="en-US" altLang="ru-RU" sz="1200" b="0" i="0" u="none" strike="noStrike" cap="none" normalizeH="0" baseline="0">
                <a:ln>
                  <a:noFill/>
                </a:ln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head</a:t>
            </a:r>
            <a:endParaRPr kumimoji="0" lang="ru-RU" altLang="ru-RU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Далее нужно проверить статус. На рисунке 21 видно, что файл </a:t>
            </a:r>
            <a:r>
              <a:rPr kumimoji="0" lang="en-US" altLang="ru-RU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hello</a:t>
            </a:r>
            <a:r>
              <a:rPr kumimoji="0" lang="ru-RU" altLang="ru-RU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kumimoji="0" lang="en-US" altLang="ru-RU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html </a:t>
            </a:r>
            <a:r>
              <a:rPr kumimoji="0" lang="ru-RU" altLang="ru-RU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указан дважды: первое изменение проиндексировано и готово к коммиту, а второе – нет.</a:t>
            </a:r>
            <a:endParaRPr kumimoji="0" lang="ru-RU" altLang="ru-RU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2" name="Rectangle 44"/>
          <p:cNvSpPr>
            <a:spLocks noChangeArrowheads="1"/>
          </p:cNvSpPr>
          <p:nvPr/>
        </p:nvSpPr>
        <p:spPr bwMode="auto">
          <a:xfrm>
            <a:off x="0" y="45100875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Рисунок 21 - Проверка состояния</a:t>
            </a:r>
            <a:endParaRPr kumimoji="0" lang="ru-RU" altLang="ru-RU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Далее надо произвести коммит проиндексированного изменения и затем еще раз проверить состояние (рисунок 22).</a:t>
            </a:r>
            <a:endParaRPr kumimoji="0" lang="ru-RU" altLang="ru-RU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3" name="Rectangle 45"/>
          <p:cNvSpPr>
            <a:spLocks noChangeArrowheads="1"/>
          </p:cNvSpPr>
          <p:nvPr/>
        </p:nvSpPr>
        <p:spPr bwMode="auto">
          <a:xfrm>
            <a:off x="0" y="48148875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Рисунок 22 - Коммит 1 изменения и проверка состояния</a:t>
            </a:r>
            <a:endParaRPr kumimoji="0" lang="ru-RU" altLang="ru-RU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ru-RU" altLang="ru-RU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kumimoji="0" lang="ru-RU" altLang="ru-RU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Нужно добавить второе изменение в индекс и затем проверить состояние (рисунок 23).</a:t>
            </a:r>
            <a:endParaRPr kumimoji="0" lang="ru-RU" altLang="ru-RU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4" name="Rectangle 46"/>
          <p:cNvSpPr>
            <a:spLocks noChangeArrowheads="1"/>
          </p:cNvSpPr>
          <p:nvPr/>
        </p:nvSpPr>
        <p:spPr bwMode="auto">
          <a:xfrm>
            <a:off x="0" y="51006375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Рисунок 23 - Индексация 2 изменения и проверка состояния</a:t>
            </a:r>
            <a:endParaRPr kumimoji="0" lang="ru-RU" altLang="ru-RU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После этого нужно сделать коммит второго изменения (рисунок 24).</a:t>
            </a:r>
            <a:endParaRPr kumimoji="0" lang="ru-RU" altLang="ru-RU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5" name="Rectangle 47"/>
          <p:cNvSpPr>
            <a:spLocks noChangeArrowheads="1"/>
          </p:cNvSpPr>
          <p:nvPr/>
        </p:nvSpPr>
        <p:spPr bwMode="auto">
          <a:xfrm>
            <a:off x="0" y="53168550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Рисунок 24 - Коммит 2 изменения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31" name="Рукописный ввод 30">
                <a:extLst>
                  <a:ext uri="{FF2B5EF4-FFF2-40B4-BE49-F238E27FC236}">
                    <a16:creationId xmlns:a16="http://schemas.microsoft.com/office/drawing/2014/main" id="{53282B14-AB85-2656-D258-BA7C72C90FEB}"/>
                  </a:ext>
                </a:extLst>
              </p14:cNvPr>
              <p14:cNvContentPartPr/>
              <p14:nvPr/>
            </p14:nvContentPartPr>
            <p14:xfrm>
              <a:off x="1343951" y="3008955"/>
              <a:ext cx="75600" cy="36720"/>
            </p14:xfrm>
          </p:contentPart>
        </mc:Choice>
        <mc:Fallback xmlns="">
          <p:pic>
            <p:nvPicPr>
              <p:cNvPr id="31" name="Рукописный ввод 30">
                <a:extLst>
                  <a:ext uri="{FF2B5EF4-FFF2-40B4-BE49-F238E27FC236}">
                    <a16:creationId xmlns:a16="http://schemas.microsoft.com/office/drawing/2014/main" id="{53282B14-AB85-2656-D258-BA7C72C90FEB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337831" y="3002835"/>
                <a:ext cx="87840" cy="4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32" name="Рукописный ввод 31">
                <a:extLst>
                  <a:ext uri="{FF2B5EF4-FFF2-40B4-BE49-F238E27FC236}">
                    <a16:creationId xmlns:a16="http://schemas.microsoft.com/office/drawing/2014/main" id="{C207AE23-CA41-F5BB-7D17-92DCE13DA5BD}"/>
                  </a:ext>
                </a:extLst>
              </p14:cNvPr>
              <p14:cNvContentPartPr/>
              <p14:nvPr/>
            </p14:nvContentPartPr>
            <p14:xfrm>
              <a:off x="1359431" y="3024435"/>
              <a:ext cx="55080" cy="7920"/>
            </p14:xfrm>
          </p:contentPart>
        </mc:Choice>
        <mc:Fallback xmlns="">
          <p:pic>
            <p:nvPicPr>
              <p:cNvPr id="32" name="Рукописный ввод 31">
                <a:extLst>
                  <a:ext uri="{FF2B5EF4-FFF2-40B4-BE49-F238E27FC236}">
                    <a16:creationId xmlns:a16="http://schemas.microsoft.com/office/drawing/2014/main" id="{C207AE23-CA41-F5BB-7D17-92DCE13DA5BD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353311" y="3018315"/>
                <a:ext cx="67320" cy="20160"/>
              </a:xfrm>
              <a:prstGeom prst="rect">
                <a:avLst/>
              </a:prstGeom>
            </p:spPr>
          </p:pic>
        </mc:Fallback>
      </mc:AlternateContent>
      <p:grpSp>
        <p:nvGrpSpPr>
          <p:cNvPr id="39" name="Группа 38">
            <a:extLst>
              <a:ext uri="{FF2B5EF4-FFF2-40B4-BE49-F238E27FC236}">
                <a16:creationId xmlns:a16="http://schemas.microsoft.com/office/drawing/2014/main" id="{FF8B7E42-5325-EFC5-30FD-F6BC599C7A18}"/>
              </a:ext>
            </a:extLst>
          </p:cNvPr>
          <p:cNvGrpSpPr/>
          <p:nvPr/>
        </p:nvGrpSpPr>
        <p:grpSpPr>
          <a:xfrm>
            <a:off x="1315511" y="3004995"/>
            <a:ext cx="45000" cy="43200"/>
            <a:chOff x="1315511" y="3004995"/>
            <a:chExt cx="45000" cy="43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33" name="Рукописный ввод 32">
                  <a:extLst>
                    <a:ext uri="{FF2B5EF4-FFF2-40B4-BE49-F238E27FC236}">
                      <a16:creationId xmlns:a16="http://schemas.microsoft.com/office/drawing/2014/main" id="{AFAAF973-7883-8342-8028-553D47291073}"/>
                    </a:ext>
                  </a:extLst>
                </p14:cNvPr>
                <p14:cNvContentPartPr/>
                <p14:nvPr/>
              </p14:nvContentPartPr>
              <p14:xfrm>
                <a:off x="1315511" y="3010395"/>
                <a:ext cx="45000" cy="37800"/>
              </p14:xfrm>
            </p:contentPart>
          </mc:Choice>
          <mc:Fallback xmlns="">
            <p:pic>
              <p:nvPicPr>
                <p:cNvPr id="33" name="Рукописный ввод 32">
                  <a:extLst>
                    <a:ext uri="{FF2B5EF4-FFF2-40B4-BE49-F238E27FC236}">
                      <a16:creationId xmlns:a16="http://schemas.microsoft.com/office/drawing/2014/main" id="{AFAAF973-7883-8342-8028-553D47291073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309391" y="3004275"/>
                  <a:ext cx="5724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34" name="Рукописный ввод 33">
                  <a:extLst>
                    <a:ext uri="{FF2B5EF4-FFF2-40B4-BE49-F238E27FC236}">
                      <a16:creationId xmlns:a16="http://schemas.microsoft.com/office/drawing/2014/main" id="{D987CC72-EA79-0E0D-8CB7-A588FBA96EC6}"/>
                    </a:ext>
                  </a:extLst>
                </p14:cNvPr>
                <p14:cNvContentPartPr/>
                <p14:nvPr/>
              </p14:nvContentPartPr>
              <p14:xfrm>
                <a:off x="1342871" y="3014355"/>
                <a:ext cx="9720" cy="10080"/>
              </p14:xfrm>
            </p:contentPart>
          </mc:Choice>
          <mc:Fallback xmlns="">
            <p:pic>
              <p:nvPicPr>
                <p:cNvPr id="34" name="Рукописный ввод 33">
                  <a:extLst>
                    <a:ext uri="{FF2B5EF4-FFF2-40B4-BE49-F238E27FC236}">
                      <a16:creationId xmlns:a16="http://schemas.microsoft.com/office/drawing/2014/main" id="{D987CC72-EA79-0E0D-8CB7-A588FBA96EC6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336751" y="3008235"/>
                  <a:ext cx="2196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36" name="Рукописный ввод 35">
                  <a:extLst>
                    <a:ext uri="{FF2B5EF4-FFF2-40B4-BE49-F238E27FC236}">
                      <a16:creationId xmlns:a16="http://schemas.microsoft.com/office/drawing/2014/main" id="{F6384B50-E0E5-02AF-82F3-255687538C4D}"/>
                    </a:ext>
                  </a:extLst>
                </p14:cNvPr>
                <p14:cNvContentPartPr/>
                <p14:nvPr/>
              </p14:nvContentPartPr>
              <p14:xfrm>
                <a:off x="1324151" y="3007875"/>
                <a:ext cx="6840" cy="7200"/>
              </p14:xfrm>
            </p:contentPart>
          </mc:Choice>
          <mc:Fallback xmlns="">
            <p:pic>
              <p:nvPicPr>
                <p:cNvPr id="36" name="Рукописный ввод 35">
                  <a:extLst>
                    <a:ext uri="{FF2B5EF4-FFF2-40B4-BE49-F238E27FC236}">
                      <a16:creationId xmlns:a16="http://schemas.microsoft.com/office/drawing/2014/main" id="{F6384B50-E0E5-02AF-82F3-255687538C4D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318031" y="3001755"/>
                  <a:ext cx="19080" cy="1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8" name="Рукописный ввод 37">
                  <a:extLst>
                    <a:ext uri="{FF2B5EF4-FFF2-40B4-BE49-F238E27FC236}">
                      <a16:creationId xmlns:a16="http://schemas.microsoft.com/office/drawing/2014/main" id="{B1938E9D-F685-9ADC-D529-AC7DD3F44138}"/>
                    </a:ext>
                  </a:extLst>
                </p14:cNvPr>
                <p14:cNvContentPartPr/>
                <p14:nvPr/>
              </p14:nvContentPartPr>
              <p14:xfrm>
                <a:off x="1338191" y="3004995"/>
                <a:ext cx="5040" cy="360"/>
              </p14:xfrm>
            </p:contentPart>
          </mc:Choice>
          <mc:Fallback xmlns="">
            <p:pic>
              <p:nvPicPr>
                <p:cNvPr id="38" name="Рукописный ввод 37">
                  <a:extLst>
                    <a:ext uri="{FF2B5EF4-FFF2-40B4-BE49-F238E27FC236}">
                      <a16:creationId xmlns:a16="http://schemas.microsoft.com/office/drawing/2014/main" id="{B1938E9D-F685-9ADC-D529-AC7DD3F44138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332071" y="2998875"/>
                  <a:ext cx="17280" cy="12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41" name="Рукописный ввод 40">
                <a:extLst>
                  <a:ext uri="{FF2B5EF4-FFF2-40B4-BE49-F238E27FC236}">
                    <a16:creationId xmlns:a16="http://schemas.microsoft.com/office/drawing/2014/main" id="{AD4AA92B-68B2-82E6-7C4C-DEE6C9F4DC19}"/>
                  </a:ext>
                </a:extLst>
              </p14:cNvPr>
              <p14:cNvContentPartPr/>
              <p14:nvPr/>
            </p14:nvContentPartPr>
            <p14:xfrm>
              <a:off x="1599191" y="3129915"/>
              <a:ext cx="45000" cy="7560"/>
            </p14:xfrm>
          </p:contentPart>
        </mc:Choice>
        <mc:Fallback xmlns="">
          <p:pic>
            <p:nvPicPr>
              <p:cNvPr id="41" name="Рукописный ввод 40">
                <a:extLst>
                  <a:ext uri="{FF2B5EF4-FFF2-40B4-BE49-F238E27FC236}">
                    <a16:creationId xmlns:a16="http://schemas.microsoft.com/office/drawing/2014/main" id="{AD4AA92B-68B2-82E6-7C4C-DEE6C9F4DC19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593071" y="3123795"/>
                <a:ext cx="57240" cy="19800"/>
              </a:xfrm>
              <a:prstGeom prst="rect">
                <a:avLst/>
              </a:prstGeom>
            </p:spPr>
          </p:pic>
        </mc:Fallback>
      </mc:AlternateContent>
      <p:grpSp>
        <p:nvGrpSpPr>
          <p:cNvPr id="165" name="Группа 164">
            <a:extLst>
              <a:ext uri="{FF2B5EF4-FFF2-40B4-BE49-F238E27FC236}">
                <a16:creationId xmlns:a16="http://schemas.microsoft.com/office/drawing/2014/main" id="{F87BABAF-9DBA-5663-B895-0E6003CA39A1}"/>
              </a:ext>
            </a:extLst>
          </p:cNvPr>
          <p:cNvGrpSpPr/>
          <p:nvPr/>
        </p:nvGrpSpPr>
        <p:grpSpPr>
          <a:xfrm>
            <a:off x="1323791" y="3111915"/>
            <a:ext cx="312120" cy="29160"/>
            <a:chOff x="1323791" y="3111915"/>
            <a:chExt cx="312120" cy="2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42" name="Рукописный ввод 41">
                  <a:extLst>
                    <a:ext uri="{FF2B5EF4-FFF2-40B4-BE49-F238E27FC236}">
                      <a16:creationId xmlns:a16="http://schemas.microsoft.com/office/drawing/2014/main" id="{D540EB0C-1EA2-03BA-D8FB-230AA306B9E1}"/>
                    </a:ext>
                  </a:extLst>
                </p14:cNvPr>
                <p14:cNvContentPartPr/>
                <p14:nvPr/>
              </p14:nvContentPartPr>
              <p14:xfrm>
                <a:off x="1580471" y="3111915"/>
                <a:ext cx="55440" cy="5040"/>
              </p14:xfrm>
            </p:contentPart>
          </mc:Choice>
          <mc:Fallback xmlns="">
            <p:pic>
              <p:nvPicPr>
                <p:cNvPr id="42" name="Рукописный ввод 41">
                  <a:extLst>
                    <a:ext uri="{FF2B5EF4-FFF2-40B4-BE49-F238E27FC236}">
                      <a16:creationId xmlns:a16="http://schemas.microsoft.com/office/drawing/2014/main" id="{D540EB0C-1EA2-03BA-D8FB-230AA306B9E1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574351" y="3105795"/>
                  <a:ext cx="67680" cy="1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43" name="Рукописный ввод 42">
                  <a:extLst>
                    <a:ext uri="{FF2B5EF4-FFF2-40B4-BE49-F238E27FC236}">
                      <a16:creationId xmlns:a16="http://schemas.microsoft.com/office/drawing/2014/main" id="{E1F30DC2-69EE-47B2-3984-35C63D123DFB}"/>
                    </a:ext>
                  </a:extLst>
                </p14:cNvPr>
                <p14:cNvContentPartPr/>
                <p14:nvPr/>
              </p14:nvContentPartPr>
              <p14:xfrm>
                <a:off x="1557791" y="3121635"/>
                <a:ext cx="75960" cy="2880"/>
              </p14:xfrm>
            </p:contentPart>
          </mc:Choice>
          <mc:Fallback xmlns="">
            <p:pic>
              <p:nvPicPr>
                <p:cNvPr id="43" name="Рукописный ввод 42">
                  <a:extLst>
                    <a:ext uri="{FF2B5EF4-FFF2-40B4-BE49-F238E27FC236}">
                      <a16:creationId xmlns:a16="http://schemas.microsoft.com/office/drawing/2014/main" id="{E1F30DC2-69EE-47B2-3984-35C63D123DFB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551671" y="3115515"/>
                  <a:ext cx="88200" cy="1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44" name="Рукописный ввод 43">
                  <a:extLst>
                    <a:ext uri="{FF2B5EF4-FFF2-40B4-BE49-F238E27FC236}">
                      <a16:creationId xmlns:a16="http://schemas.microsoft.com/office/drawing/2014/main" id="{F788C5D3-2502-529A-9BFB-07709079B841}"/>
                    </a:ext>
                  </a:extLst>
                </p14:cNvPr>
                <p14:cNvContentPartPr/>
                <p14:nvPr/>
              </p14:nvContentPartPr>
              <p14:xfrm>
                <a:off x="1574711" y="3126315"/>
                <a:ext cx="45000" cy="2880"/>
              </p14:xfrm>
            </p:contentPart>
          </mc:Choice>
          <mc:Fallback xmlns="">
            <p:pic>
              <p:nvPicPr>
                <p:cNvPr id="44" name="Рукописный ввод 43">
                  <a:extLst>
                    <a:ext uri="{FF2B5EF4-FFF2-40B4-BE49-F238E27FC236}">
                      <a16:creationId xmlns:a16="http://schemas.microsoft.com/office/drawing/2014/main" id="{F788C5D3-2502-529A-9BFB-07709079B841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568591" y="3120195"/>
                  <a:ext cx="57240" cy="1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45" name="Рукописный ввод 44">
                  <a:extLst>
                    <a:ext uri="{FF2B5EF4-FFF2-40B4-BE49-F238E27FC236}">
                      <a16:creationId xmlns:a16="http://schemas.microsoft.com/office/drawing/2014/main" id="{06B0B0DF-AAAC-CC2A-8AA5-3B20AA8F60C9}"/>
                    </a:ext>
                  </a:extLst>
                </p14:cNvPr>
                <p14:cNvContentPartPr/>
                <p14:nvPr/>
              </p14:nvContentPartPr>
              <p14:xfrm>
                <a:off x="1559951" y="3128835"/>
                <a:ext cx="52560" cy="360"/>
              </p14:xfrm>
            </p:contentPart>
          </mc:Choice>
          <mc:Fallback xmlns="">
            <p:pic>
              <p:nvPicPr>
                <p:cNvPr id="45" name="Рукописный ввод 44">
                  <a:extLst>
                    <a:ext uri="{FF2B5EF4-FFF2-40B4-BE49-F238E27FC236}">
                      <a16:creationId xmlns:a16="http://schemas.microsoft.com/office/drawing/2014/main" id="{06B0B0DF-AAAC-CC2A-8AA5-3B20AA8F60C9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553831" y="3122715"/>
                  <a:ext cx="648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46" name="Рукописный ввод 45">
                  <a:extLst>
                    <a:ext uri="{FF2B5EF4-FFF2-40B4-BE49-F238E27FC236}">
                      <a16:creationId xmlns:a16="http://schemas.microsoft.com/office/drawing/2014/main" id="{B9699AFB-7AD7-AA0C-ED25-979F3FEDDA85}"/>
                    </a:ext>
                  </a:extLst>
                </p14:cNvPr>
                <p14:cNvContentPartPr/>
                <p14:nvPr/>
              </p14:nvContentPartPr>
              <p14:xfrm>
                <a:off x="1547711" y="3128835"/>
                <a:ext cx="64440" cy="360"/>
              </p14:xfrm>
            </p:contentPart>
          </mc:Choice>
          <mc:Fallback xmlns="">
            <p:pic>
              <p:nvPicPr>
                <p:cNvPr id="46" name="Рукописный ввод 45">
                  <a:extLst>
                    <a:ext uri="{FF2B5EF4-FFF2-40B4-BE49-F238E27FC236}">
                      <a16:creationId xmlns:a16="http://schemas.microsoft.com/office/drawing/2014/main" id="{B9699AFB-7AD7-AA0C-ED25-979F3FEDDA85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541591" y="3122715"/>
                  <a:ext cx="7668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47" name="Рукописный ввод 46">
                  <a:extLst>
                    <a:ext uri="{FF2B5EF4-FFF2-40B4-BE49-F238E27FC236}">
                      <a16:creationId xmlns:a16="http://schemas.microsoft.com/office/drawing/2014/main" id="{6E02AA9B-C887-B493-2C64-7D7F6DFE7CB8}"/>
                    </a:ext>
                  </a:extLst>
                </p14:cNvPr>
                <p14:cNvContentPartPr/>
                <p14:nvPr/>
              </p14:nvContentPartPr>
              <p14:xfrm>
                <a:off x="1538711" y="3128835"/>
                <a:ext cx="73440" cy="360"/>
              </p14:xfrm>
            </p:contentPart>
          </mc:Choice>
          <mc:Fallback xmlns="">
            <p:pic>
              <p:nvPicPr>
                <p:cNvPr id="47" name="Рукописный ввод 46">
                  <a:extLst>
                    <a:ext uri="{FF2B5EF4-FFF2-40B4-BE49-F238E27FC236}">
                      <a16:creationId xmlns:a16="http://schemas.microsoft.com/office/drawing/2014/main" id="{6E02AA9B-C887-B493-2C64-7D7F6DFE7CB8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532591" y="3122715"/>
                  <a:ext cx="8568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48" name="Рукописный ввод 47">
                  <a:extLst>
                    <a:ext uri="{FF2B5EF4-FFF2-40B4-BE49-F238E27FC236}">
                      <a16:creationId xmlns:a16="http://schemas.microsoft.com/office/drawing/2014/main" id="{AC489A0A-6BBD-C31F-0324-BAAB2AAC5A5C}"/>
                    </a:ext>
                  </a:extLst>
                </p14:cNvPr>
                <p14:cNvContentPartPr/>
                <p14:nvPr/>
              </p14:nvContentPartPr>
              <p14:xfrm>
                <a:off x="1548431" y="3123795"/>
                <a:ext cx="61200" cy="2880"/>
              </p14:xfrm>
            </p:contentPart>
          </mc:Choice>
          <mc:Fallback xmlns="">
            <p:pic>
              <p:nvPicPr>
                <p:cNvPr id="48" name="Рукописный ввод 47">
                  <a:extLst>
                    <a:ext uri="{FF2B5EF4-FFF2-40B4-BE49-F238E27FC236}">
                      <a16:creationId xmlns:a16="http://schemas.microsoft.com/office/drawing/2014/main" id="{AC489A0A-6BBD-C31F-0324-BAAB2AAC5A5C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542311" y="3117675"/>
                  <a:ext cx="73440" cy="1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49" name="Рукописный ввод 48">
                  <a:extLst>
                    <a:ext uri="{FF2B5EF4-FFF2-40B4-BE49-F238E27FC236}">
                      <a16:creationId xmlns:a16="http://schemas.microsoft.com/office/drawing/2014/main" id="{12885EB7-FD43-F339-E9B5-DBF4E3EF32C2}"/>
                    </a:ext>
                  </a:extLst>
                </p14:cNvPr>
                <p14:cNvContentPartPr/>
                <p14:nvPr/>
              </p14:nvContentPartPr>
              <p14:xfrm>
                <a:off x="1540871" y="3121635"/>
                <a:ext cx="50040" cy="360"/>
              </p14:xfrm>
            </p:contentPart>
          </mc:Choice>
          <mc:Fallback xmlns="">
            <p:pic>
              <p:nvPicPr>
                <p:cNvPr id="49" name="Рукописный ввод 48">
                  <a:extLst>
                    <a:ext uri="{FF2B5EF4-FFF2-40B4-BE49-F238E27FC236}">
                      <a16:creationId xmlns:a16="http://schemas.microsoft.com/office/drawing/2014/main" id="{12885EB7-FD43-F339-E9B5-DBF4E3EF32C2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534751" y="3115515"/>
                  <a:ext cx="6228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50" name="Рукописный ввод 49">
                  <a:extLst>
                    <a:ext uri="{FF2B5EF4-FFF2-40B4-BE49-F238E27FC236}">
                      <a16:creationId xmlns:a16="http://schemas.microsoft.com/office/drawing/2014/main" id="{C4E2BC1F-D72D-D2B8-F1CE-48EE76B66BA5}"/>
                    </a:ext>
                  </a:extLst>
                </p14:cNvPr>
                <p14:cNvContentPartPr/>
                <p14:nvPr/>
              </p14:nvContentPartPr>
              <p14:xfrm>
                <a:off x="1548431" y="3114435"/>
                <a:ext cx="32760" cy="2880"/>
              </p14:xfrm>
            </p:contentPart>
          </mc:Choice>
          <mc:Fallback xmlns="">
            <p:pic>
              <p:nvPicPr>
                <p:cNvPr id="50" name="Рукописный ввод 49">
                  <a:extLst>
                    <a:ext uri="{FF2B5EF4-FFF2-40B4-BE49-F238E27FC236}">
                      <a16:creationId xmlns:a16="http://schemas.microsoft.com/office/drawing/2014/main" id="{C4E2BC1F-D72D-D2B8-F1CE-48EE76B66BA5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1542311" y="3108315"/>
                  <a:ext cx="45000" cy="1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51" name="Рукописный ввод 50">
                  <a:extLst>
                    <a:ext uri="{FF2B5EF4-FFF2-40B4-BE49-F238E27FC236}">
                      <a16:creationId xmlns:a16="http://schemas.microsoft.com/office/drawing/2014/main" id="{0AEFA0F2-8436-FF94-CF8D-0859078F2484}"/>
                    </a:ext>
                  </a:extLst>
                </p14:cNvPr>
                <p14:cNvContentPartPr/>
                <p14:nvPr/>
              </p14:nvContentPartPr>
              <p14:xfrm>
                <a:off x="1531151" y="3114435"/>
                <a:ext cx="50040" cy="360"/>
              </p14:xfrm>
            </p:contentPart>
          </mc:Choice>
          <mc:Fallback xmlns="">
            <p:pic>
              <p:nvPicPr>
                <p:cNvPr id="51" name="Рукописный ввод 50">
                  <a:extLst>
                    <a:ext uri="{FF2B5EF4-FFF2-40B4-BE49-F238E27FC236}">
                      <a16:creationId xmlns:a16="http://schemas.microsoft.com/office/drawing/2014/main" id="{0AEFA0F2-8436-FF94-CF8D-0859078F2484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525031" y="3108315"/>
                  <a:ext cx="6228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52" name="Рукописный ввод 51">
                  <a:extLst>
                    <a:ext uri="{FF2B5EF4-FFF2-40B4-BE49-F238E27FC236}">
                      <a16:creationId xmlns:a16="http://schemas.microsoft.com/office/drawing/2014/main" id="{9C885E27-E655-BD09-5C61-834CA30A4DA3}"/>
                    </a:ext>
                  </a:extLst>
                </p14:cNvPr>
                <p14:cNvContentPartPr/>
                <p14:nvPr/>
              </p14:nvContentPartPr>
              <p14:xfrm>
                <a:off x="1496951" y="3114435"/>
                <a:ext cx="60480" cy="5040"/>
              </p14:xfrm>
            </p:contentPart>
          </mc:Choice>
          <mc:Fallback xmlns="">
            <p:pic>
              <p:nvPicPr>
                <p:cNvPr id="52" name="Рукописный ввод 51">
                  <a:extLst>
                    <a:ext uri="{FF2B5EF4-FFF2-40B4-BE49-F238E27FC236}">
                      <a16:creationId xmlns:a16="http://schemas.microsoft.com/office/drawing/2014/main" id="{9C885E27-E655-BD09-5C61-834CA30A4DA3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490831" y="3108315"/>
                  <a:ext cx="72720" cy="1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53" name="Рукописный ввод 52">
                  <a:extLst>
                    <a:ext uri="{FF2B5EF4-FFF2-40B4-BE49-F238E27FC236}">
                      <a16:creationId xmlns:a16="http://schemas.microsoft.com/office/drawing/2014/main" id="{DB39E79C-6762-FAAD-A074-587BB9A74C08}"/>
                    </a:ext>
                  </a:extLst>
                </p14:cNvPr>
                <p14:cNvContentPartPr/>
                <p14:nvPr/>
              </p14:nvContentPartPr>
              <p14:xfrm>
                <a:off x="1506671" y="3119115"/>
                <a:ext cx="38880" cy="360"/>
              </p14:xfrm>
            </p:contentPart>
          </mc:Choice>
          <mc:Fallback xmlns="">
            <p:pic>
              <p:nvPicPr>
                <p:cNvPr id="53" name="Рукописный ввод 52">
                  <a:extLst>
                    <a:ext uri="{FF2B5EF4-FFF2-40B4-BE49-F238E27FC236}">
                      <a16:creationId xmlns:a16="http://schemas.microsoft.com/office/drawing/2014/main" id="{DB39E79C-6762-FAAD-A074-587BB9A74C08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500551" y="3112995"/>
                  <a:ext cx="5112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54" name="Рукописный ввод 53">
                  <a:extLst>
                    <a:ext uri="{FF2B5EF4-FFF2-40B4-BE49-F238E27FC236}">
                      <a16:creationId xmlns:a16="http://schemas.microsoft.com/office/drawing/2014/main" id="{AA1DCE65-D484-7CEC-5AB8-26529FEBE6E2}"/>
                    </a:ext>
                  </a:extLst>
                </p14:cNvPr>
                <p14:cNvContentPartPr/>
                <p14:nvPr/>
              </p14:nvContentPartPr>
              <p14:xfrm>
                <a:off x="1496951" y="3116955"/>
                <a:ext cx="55800" cy="360"/>
              </p14:xfrm>
            </p:contentPart>
          </mc:Choice>
          <mc:Fallback xmlns="">
            <p:pic>
              <p:nvPicPr>
                <p:cNvPr id="54" name="Рукописный ввод 53">
                  <a:extLst>
                    <a:ext uri="{FF2B5EF4-FFF2-40B4-BE49-F238E27FC236}">
                      <a16:creationId xmlns:a16="http://schemas.microsoft.com/office/drawing/2014/main" id="{AA1DCE65-D484-7CEC-5AB8-26529FEBE6E2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490831" y="3110835"/>
                  <a:ext cx="6804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55" name="Рукописный ввод 54">
                  <a:extLst>
                    <a:ext uri="{FF2B5EF4-FFF2-40B4-BE49-F238E27FC236}">
                      <a16:creationId xmlns:a16="http://schemas.microsoft.com/office/drawing/2014/main" id="{343EA0C0-EC9F-7B25-71D3-EB60D0CED86D}"/>
                    </a:ext>
                  </a:extLst>
                </p14:cNvPr>
                <p14:cNvContentPartPr/>
                <p14:nvPr/>
              </p14:nvContentPartPr>
              <p14:xfrm>
                <a:off x="1501631" y="3114435"/>
                <a:ext cx="34560" cy="1440"/>
              </p14:xfrm>
            </p:contentPart>
          </mc:Choice>
          <mc:Fallback xmlns="">
            <p:pic>
              <p:nvPicPr>
                <p:cNvPr id="55" name="Рукописный ввод 54">
                  <a:extLst>
                    <a:ext uri="{FF2B5EF4-FFF2-40B4-BE49-F238E27FC236}">
                      <a16:creationId xmlns:a16="http://schemas.microsoft.com/office/drawing/2014/main" id="{343EA0C0-EC9F-7B25-71D3-EB60D0CED86D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495511" y="3108315"/>
                  <a:ext cx="46800" cy="1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56" name="Рукописный ввод 55">
                  <a:extLst>
                    <a:ext uri="{FF2B5EF4-FFF2-40B4-BE49-F238E27FC236}">
                      <a16:creationId xmlns:a16="http://schemas.microsoft.com/office/drawing/2014/main" id="{BBEF68A5-D146-B7D1-85B8-43D1620AF8A9}"/>
                    </a:ext>
                  </a:extLst>
                </p14:cNvPr>
                <p14:cNvContentPartPr/>
                <p14:nvPr/>
              </p14:nvContentPartPr>
              <p14:xfrm>
                <a:off x="1511711" y="3119115"/>
                <a:ext cx="55440" cy="2520"/>
              </p14:xfrm>
            </p:contentPart>
          </mc:Choice>
          <mc:Fallback xmlns="">
            <p:pic>
              <p:nvPicPr>
                <p:cNvPr id="56" name="Рукописный ввод 55">
                  <a:extLst>
                    <a:ext uri="{FF2B5EF4-FFF2-40B4-BE49-F238E27FC236}">
                      <a16:creationId xmlns:a16="http://schemas.microsoft.com/office/drawing/2014/main" id="{BBEF68A5-D146-B7D1-85B8-43D1620AF8A9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505591" y="3112995"/>
                  <a:ext cx="67680" cy="1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57" name="Рукописный ввод 56">
                  <a:extLst>
                    <a:ext uri="{FF2B5EF4-FFF2-40B4-BE49-F238E27FC236}">
                      <a16:creationId xmlns:a16="http://schemas.microsoft.com/office/drawing/2014/main" id="{0E77688A-5C16-0AFC-9C37-8AF93CA2E129}"/>
                    </a:ext>
                  </a:extLst>
                </p14:cNvPr>
                <p14:cNvContentPartPr/>
                <p14:nvPr/>
              </p14:nvContentPartPr>
              <p14:xfrm>
                <a:off x="1522871" y="3124155"/>
                <a:ext cx="43920" cy="2880"/>
              </p14:xfrm>
            </p:contentPart>
          </mc:Choice>
          <mc:Fallback xmlns="">
            <p:pic>
              <p:nvPicPr>
                <p:cNvPr id="57" name="Рукописный ввод 56">
                  <a:extLst>
                    <a:ext uri="{FF2B5EF4-FFF2-40B4-BE49-F238E27FC236}">
                      <a16:creationId xmlns:a16="http://schemas.microsoft.com/office/drawing/2014/main" id="{0E77688A-5C16-0AFC-9C37-8AF93CA2E129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516751" y="3118035"/>
                  <a:ext cx="56160" cy="1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58" name="Рукописный ввод 57">
                  <a:extLst>
                    <a:ext uri="{FF2B5EF4-FFF2-40B4-BE49-F238E27FC236}">
                      <a16:creationId xmlns:a16="http://schemas.microsoft.com/office/drawing/2014/main" id="{FAEA1D8B-0704-62D5-77F0-6EB5200CDDED}"/>
                    </a:ext>
                  </a:extLst>
                </p14:cNvPr>
                <p14:cNvContentPartPr/>
                <p14:nvPr/>
              </p14:nvContentPartPr>
              <p14:xfrm>
                <a:off x="1514231" y="3130995"/>
                <a:ext cx="55080" cy="360"/>
              </p14:xfrm>
            </p:contentPart>
          </mc:Choice>
          <mc:Fallback xmlns="">
            <p:pic>
              <p:nvPicPr>
                <p:cNvPr id="58" name="Рукописный ввод 57">
                  <a:extLst>
                    <a:ext uri="{FF2B5EF4-FFF2-40B4-BE49-F238E27FC236}">
                      <a16:creationId xmlns:a16="http://schemas.microsoft.com/office/drawing/2014/main" id="{FAEA1D8B-0704-62D5-77F0-6EB5200CDDED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508111" y="3124875"/>
                  <a:ext cx="6732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59" name="Рукописный ввод 58">
                  <a:extLst>
                    <a:ext uri="{FF2B5EF4-FFF2-40B4-BE49-F238E27FC236}">
                      <a16:creationId xmlns:a16="http://schemas.microsoft.com/office/drawing/2014/main" id="{04EAF86B-CED1-ECE9-59BF-F7ED52C221F4}"/>
                    </a:ext>
                  </a:extLst>
                </p14:cNvPr>
                <p14:cNvContentPartPr/>
                <p14:nvPr/>
              </p14:nvContentPartPr>
              <p14:xfrm>
                <a:off x="1486151" y="3130995"/>
                <a:ext cx="100080" cy="3240"/>
              </p14:xfrm>
            </p:contentPart>
          </mc:Choice>
          <mc:Fallback xmlns="">
            <p:pic>
              <p:nvPicPr>
                <p:cNvPr id="59" name="Рукописный ввод 58">
                  <a:extLst>
                    <a:ext uri="{FF2B5EF4-FFF2-40B4-BE49-F238E27FC236}">
                      <a16:creationId xmlns:a16="http://schemas.microsoft.com/office/drawing/2014/main" id="{04EAF86B-CED1-ECE9-59BF-F7ED52C221F4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480031" y="3124875"/>
                  <a:ext cx="112320" cy="1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60" name="Рукописный ввод 59">
                  <a:extLst>
                    <a:ext uri="{FF2B5EF4-FFF2-40B4-BE49-F238E27FC236}">
                      <a16:creationId xmlns:a16="http://schemas.microsoft.com/office/drawing/2014/main" id="{4FD0F2E1-8DB9-782F-DBFE-97485018A93E}"/>
                    </a:ext>
                  </a:extLst>
                </p14:cNvPr>
                <p14:cNvContentPartPr/>
                <p14:nvPr/>
              </p14:nvContentPartPr>
              <p14:xfrm>
                <a:off x="1473911" y="3128835"/>
                <a:ext cx="83520" cy="3240"/>
              </p14:xfrm>
            </p:contentPart>
          </mc:Choice>
          <mc:Fallback xmlns="">
            <p:pic>
              <p:nvPicPr>
                <p:cNvPr id="60" name="Рукописный ввод 59">
                  <a:extLst>
                    <a:ext uri="{FF2B5EF4-FFF2-40B4-BE49-F238E27FC236}">
                      <a16:creationId xmlns:a16="http://schemas.microsoft.com/office/drawing/2014/main" id="{4FD0F2E1-8DB9-782F-DBFE-97485018A93E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467791" y="3122715"/>
                  <a:ext cx="95760" cy="1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61" name="Рукописный ввод 60">
                  <a:extLst>
                    <a:ext uri="{FF2B5EF4-FFF2-40B4-BE49-F238E27FC236}">
                      <a16:creationId xmlns:a16="http://schemas.microsoft.com/office/drawing/2014/main" id="{FA315170-D5F0-F1D0-AED6-68F016E8029A}"/>
                    </a:ext>
                  </a:extLst>
                </p14:cNvPr>
                <p14:cNvContentPartPr/>
                <p14:nvPr/>
              </p14:nvContentPartPr>
              <p14:xfrm>
                <a:off x="1469951" y="3126315"/>
                <a:ext cx="70920" cy="4680"/>
              </p14:xfrm>
            </p:contentPart>
          </mc:Choice>
          <mc:Fallback xmlns="">
            <p:pic>
              <p:nvPicPr>
                <p:cNvPr id="61" name="Рукописный ввод 60">
                  <a:extLst>
                    <a:ext uri="{FF2B5EF4-FFF2-40B4-BE49-F238E27FC236}">
                      <a16:creationId xmlns:a16="http://schemas.microsoft.com/office/drawing/2014/main" id="{FA315170-D5F0-F1D0-AED6-68F016E8029A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463831" y="3120195"/>
                  <a:ext cx="83160" cy="1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62" name="Рукописный ввод 61">
                  <a:extLst>
                    <a:ext uri="{FF2B5EF4-FFF2-40B4-BE49-F238E27FC236}">
                      <a16:creationId xmlns:a16="http://schemas.microsoft.com/office/drawing/2014/main" id="{08B38FF2-16A2-0ADA-B061-6B78850617C0}"/>
                    </a:ext>
                  </a:extLst>
                </p14:cNvPr>
                <p14:cNvContentPartPr/>
                <p14:nvPr/>
              </p14:nvContentPartPr>
              <p14:xfrm>
                <a:off x="1457711" y="3121635"/>
                <a:ext cx="80640" cy="5040"/>
              </p14:xfrm>
            </p:contentPart>
          </mc:Choice>
          <mc:Fallback xmlns="">
            <p:pic>
              <p:nvPicPr>
                <p:cNvPr id="62" name="Рукописный ввод 61">
                  <a:extLst>
                    <a:ext uri="{FF2B5EF4-FFF2-40B4-BE49-F238E27FC236}">
                      <a16:creationId xmlns:a16="http://schemas.microsoft.com/office/drawing/2014/main" id="{08B38FF2-16A2-0ADA-B061-6B78850617C0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451591" y="3115515"/>
                  <a:ext cx="92880" cy="1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63" name="Рукописный ввод 62">
                  <a:extLst>
                    <a:ext uri="{FF2B5EF4-FFF2-40B4-BE49-F238E27FC236}">
                      <a16:creationId xmlns:a16="http://schemas.microsoft.com/office/drawing/2014/main" id="{01D9D7D4-BA1D-50DD-A3A6-99BAE128694A}"/>
                    </a:ext>
                  </a:extLst>
                </p14:cNvPr>
                <p14:cNvContentPartPr/>
                <p14:nvPr/>
              </p14:nvContentPartPr>
              <p14:xfrm>
                <a:off x="1465271" y="3120555"/>
                <a:ext cx="42120" cy="2160"/>
              </p14:xfrm>
            </p:contentPart>
          </mc:Choice>
          <mc:Fallback xmlns="">
            <p:pic>
              <p:nvPicPr>
                <p:cNvPr id="63" name="Рукописный ввод 62">
                  <a:extLst>
                    <a:ext uri="{FF2B5EF4-FFF2-40B4-BE49-F238E27FC236}">
                      <a16:creationId xmlns:a16="http://schemas.microsoft.com/office/drawing/2014/main" id="{01D9D7D4-BA1D-50DD-A3A6-99BAE128694A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459151" y="3114435"/>
                  <a:ext cx="54360" cy="1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128" name="Рукописный ввод 127">
                  <a:extLst>
                    <a:ext uri="{FF2B5EF4-FFF2-40B4-BE49-F238E27FC236}">
                      <a16:creationId xmlns:a16="http://schemas.microsoft.com/office/drawing/2014/main" id="{D6F14C8C-97E1-61F7-013E-34863187F80B}"/>
                    </a:ext>
                  </a:extLst>
                </p14:cNvPr>
                <p14:cNvContentPartPr/>
                <p14:nvPr/>
              </p14:nvContentPartPr>
              <p14:xfrm>
                <a:off x="1415231" y="3116955"/>
                <a:ext cx="75600" cy="2880"/>
              </p14:xfrm>
            </p:contentPart>
          </mc:Choice>
          <mc:Fallback xmlns="">
            <p:pic>
              <p:nvPicPr>
                <p:cNvPr id="128" name="Рукописный ввод 127">
                  <a:extLst>
                    <a:ext uri="{FF2B5EF4-FFF2-40B4-BE49-F238E27FC236}">
                      <a16:creationId xmlns:a16="http://schemas.microsoft.com/office/drawing/2014/main" id="{D6F14C8C-97E1-61F7-013E-34863187F80B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1409111" y="3110835"/>
                  <a:ext cx="87840" cy="1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129" name="Рукописный ввод 128">
                  <a:extLst>
                    <a:ext uri="{FF2B5EF4-FFF2-40B4-BE49-F238E27FC236}">
                      <a16:creationId xmlns:a16="http://schemas.microsoft.com/office/drawing/2014/main" id="{B40D7EC2-5C8B-149A-81B3-DA966BF92A33}"/>
                    </a:ext>
                  </a:extLst>
                </p14:cNvPr>
                <p14:cNvContentPartPr/>
                <p14:nvPr/>
              </p14:nvContentPartPr>
              <p14:xfrm>
                <a:off x="1446191" y="3115155"/>
                <a:ext cx="59040" cy="3240"/>
              </p14:xfrm>
            </p:contentPart>
          </mc:Choice>
          <mc:Fallback xmlns="">
            <p:pic>
              <p:nvPicPr>
                <p:cNvPr id="129" name="Рукописный ввод 128">
                  <a:extLst>
                    <a:ext uri="{FF2B5EF4-FFF2-40B4-BE49-F238E27FC236}">
                      <a16:creationId xmlns:a16="http://schemas.microsoft.com/office/drawing/2014/main" id="{B40D7EC2-5C8B-149A-81B3-DA966BF92A33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440071" y="3109035"/>
                  <a:ext cx="71280" cy="1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130" name="Рукописный ввод 129">
                  <a:extLst>
                    <a:ext uri="{FF2B5EF4-FFF2-40B4-BE49-F238E27FC236}">
                      <a16:creationId xmlns:a16="http://schemas.microsoft.com/office/drawing/2014/main" id="{9ED88390-68CC-ECE0-9444-470A2FC0555B}"/>
                    </a:ext>
                  </a:extLst>
                </p14:cNvPr>
                <p14:cNvContentPartPr/>
                <p14:nvPr/>
              </p14:nvContentPartPr>
              <p14:xfrm>
                <a:off x="1431791" y="3119115"/>
                <a:ext cx="59040" cy="2520"/>
              </p14:xfrm>
            </p:contentPart>
          </mc:Choice>
          <mc:Fallback xmlns="">
            <p:pic>
              <p:nvPicPr>
                <p:cNvPr id="130" name="Рукописный ввод 129">
                  <a:extLst>
                    <a:ext uri="{FF2B5EF4-FFF2-40B4-BE49-F238E27FC236}">
                      <a16:creationId xmlns:a16="http://schemas.microsoft.com/office/drawing/2014/main" id="{9ED88390-68CC-ECE0-9444-470A2FC0555B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425671" y="3112995"/>
                  <a:ext cx="71280" cy="1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131" name="Рукописный ввод 130">
                  <a:extLst>
                    <a:ext uri="{FF2B5EF4-FFF2-40B4-BE49-F238E27FC236}">
                      <a16:creationId xmlns:a16="http://schemas.microsoft.com/office/drawing/2014/main" id="{1B741322-8E47-6EFD-6E99-889C350D4E5B}"/>
                    </a:ext>
                  </a:extLst>
                </p14:cNvPr>
                <p14:cNvContentPartPr/>
                <p14:nvPr/>
              </p14:nvContentPartPr>
              <p14:xfrm>
                <a:off x="1435031" y="3130995"/>
                <a:ext cx="65160" cy="360"/>
              </p14:xfrm>
            </p:contentPart>
          </mc:Choice>
          <mc:Fallback xmlns="">
            <p:pic>
              <p:nvPicPr>
                <p:cNvPr id="131" name="Рукописный ввод 130">
                  <a:extLst>
                    <a:ext uri="{FF2B5EF4-FFF2-40B4-BE49-F238E27FC236}">
                      <a16:creationId xmlns:a16="http://schemas.microsoft.com/office/drawing/2014/main" id="{1B741322-8E47-6EFD-6E99-889C350D4E5B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1428911" y="3124875"/>
                  <a:ext cx="774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132" name="Рукописный ввод 131">
                  <a:extLst>
                    <a:ext uri="{FF2B5EF4-FFF2-40B4-BE49-F238E27FC236}">
                      <a16:creationId xmlns:a16="http://schemas.microsoft.com/office/drawing/2014/main" id="{6A5E55EC-9053-6CBF-6E3D-C3AEEE9018EA}"/>
                    </a:ext>
                  </a:extLst>
                </p14:cNvPr>
                <p14:cNvContentPartPr/>
                <p14:nvPr/>
              </p14:nvContentPartPr>
              <p14:xfrm>
                <a:off x="1434311" y="3130995"/>
                <a:ext cx="66240" cy="2880"/>
              </p14:xfrm>
            </p:contentPart>
          </mc:Choice>
          <mc:Fallback xmlns="">
            <p:pic>
              <p:nvPicPr>
                <p:cNvPr id="132" name="Рукописный ввод 131">
                  <a:extLst>
                    <a:ext uri="{FF2B5EF4-FFF2-40B4-BE49-F238E27FC236}">
                      <a16:creationId xmlns:a16="http://schemas.microsoft.com/office/drawing/2014/main" id="{6A5E55EC-9053-6CBF-6E3D-C3AEEE9018EA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1428191" y="3124875"/>
                  <a:ext cx="78480" cy="1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133" name="Рукописный ввод 132">
                  <a:extLst>
                    <a:ext uri="{FF2B5EF4-FFF2-40B4-BE49-F238E27FC236}">
                      <a16:creationId xmlns:a16="http://schemas.microsoft.com/office/drawing/2014/main" id="{193ADA9F-FC20-5A23-69BC-49D7C60A6D34}"/>
                    </a:ext>
                  </a:extLst>
                </p14:cNvPr>
                <p14:cNvContentPartPr/>
                <p14:nvPr/>
              </p14:nvContentPartPr>
              <p14:xfrm>
                <a:off x="1450511" y="3130995"/>
                <a:ext cx="56880" cy="2880"/>
              </p14:xfrm>
            </p:contentPart>
          </mc:Choice>
          <mc:Fallback xmlns="">
            <p:pic>
              <p:nvPicPr>
                <p:cNvPr id="133" name="Рукописный ввод 132">
                  <a:extLst>
                    <a:ext uri="{FF2B5EF4-FFF2-40B4-BE49-F238E27FC236}">
                      <a16:creationId xmlns:a16="http://schemas.microsoft.com/office/drawing/2014/main" id="{193ADA9F-FC20-5A23-69BC-49D7C60A6D34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444391" y="3124875"/>
                  <a:ext cx="69120" cy="1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134" name="Рукописный ввод 133">
                  <a:extLst>
                    <a:ext uri="{FF2B5EF4-FFF2-40B4-BE49-F238E27FC236}">
                      <a16:creationId xmlns:a16="http://schemas.microsoft.com/office/drawing/2014/main" id="{B0145D4E-329A-0874-928B-3B23E8E97806}"/>
                    </a:ext>
                  </a:extLst>
                </p14:cNvPr>
                <p14:cNvContentPartPr/>
                <p14:nvPr/>
              </p14:nvContentPartPr>
              <p14:xfrm>
                <a:off x="1449791" y="3119115"/>
                <a:ext cx="33840" cy="2880"/>
              </p14:xfrm>
            </p:contentPart>
          </mc:Choice>
          <mc:Fallback xmlns="">
            <p:pic>
              <p:nvPicPr>
                <p:cNvPr id="134" name="Рукописный ввод 133">
                  <a:extLst>
                    <a:ext uri="{FF2B5EF4-FFF2-40B4-BE49-F238E27FC236}">
                      <a16:creationId xmlns:a16="http://schemas.microsoft.com/office/drawing/2014/main" id="{B0145D4E-329A-0874-928B-3B23E8E97806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443671" y="3112995"/>
                  <a:ext cx="46080" cy="1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136" name="Рукописный ввод 135">
                  <a:extLst>
                    <a:ext uri="{FF2B5EF4-FFF2-40B4-BE49-F238E27FC236}">
                      <a16:creationId xmlns:a16="http://schemas.microsoft.com/office/drawing/2014/main" id="{2A335FF7-7DAE-E796-94DF-71618957A337}"/>
                    </a:ext>
                  </a:extLst>
                </p14:cNvPr>
                <p14:cNvContentPartPr/>
                <p14:nvPr/>
              </p14:nvContentPartPr>
              <p14:xfrm>
                <a:off x="1429271" y="3114435"/>
                <a:ext cx="23400" cy="360"/>
              </p14:xfrm>
            </p:contentPart>
          </mc:Choice>
          <mc:Fallback xmlns="">
            <p:pic>
              <p:nvPicPr>
                <p:cNvPr id="136" name="Рукописный ввод 135">
                  <a:extLst>
                    <a:ext uri="{FF2B5EF4-FFF2-40B4-BE49-F238E27FC236}">
                      <a16:creationId xmlns:a16="http://schemas.microsoft.com/office/drawing/2014/main" id="{2A335FF7-7DAE-E796-94DF-71618957A337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423151" y="3108315"/>
                  <a:ext cx="3564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137" name="Рукописный ввод 136">
                  <a:extLst>
                    <a:ext uri="{FF2B5EF4-FFF2-40B4-BE49-F238E27FC236}">
                      <a16:creationId xmlns:a16="http://schemas.microsoft.com/office/drawing/2014/main" id="{3C3A9B7B-804C-0230-029C-C816D8850706}"/>
                    </a:ext>
                  </a:extLst>
                </p14:cNvPr>
                <p14:cNvContentPartPr/>
                <p14:nvPr/>
              </p14:nvContentPartPr>
              <p14:xfrm>
                <a:off x="1415231" y="3114435"/>
                <a:ext cx="39960" cy="6120"/>
              </p14:xfrm>
            </p:contentPart>
          </mc:Choice>
          <mc:Fallback xmlns="">
            <p:pic>
              <p:nvPicPr>
                <p:cNvPr id="137" name="Рукописный ввод 136">
                  <a:extLst>
                    <a:ext uri="{FF2B5EF4-FFF2-40B4-BE49-F238E27FC236}">
                      <a16:creationId xmlns:a16="http://schemas.microsoft.com/office/drawing/2014/main" id="{3C3A9B7B-804C-0230-029C-C816D8850706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409111" y="3108315"/>
                  <a:ext cx="52200" cy="1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138" name="Рукописный ввод 137">
                  <a:extLst>
                    <a:ext uri="{FF2B5EF4-FFF2-40B4-BE49-F238E27FC236}">
                      <a16:creationId xmlns:a16="http://schemas.microsoft.com/office/drawing/2014/main" id="{8AAB2A52-7CDB-60BF-7B61-2DA0A14BE942}"/>
                    </a:ext>
                  </a:extLst>
                </p14:cNvPr>
                <p14:cNvContentPartPr/>
                <p14:nvPr/>
              </p14:nvContentPartPr>
              <p14:xfrm>
                <a:off x="1411631" y="3124155"/>
                <a:ext cx="36360" cy="5040"/>
              </p14:xfrm>
            </p:contentPart>
          </mc:Choice>
          <mc:Fallback xmlns="">
            <p:pic>
              <p:nvPicPr>
                <p:cNvPr id="138" name="Рукописный ввод 137">
                  <a:extLst>
                    <a:ext uri="{FF2B5EF4-FFF2-40B4-BE49-F238E27FC236}">
                      <a16:creationId xmlns:a16="http://schemas.microsoft.com/office/drawing/2014/main" id="{8AAB2A52-7CDB-60BF-7B61-2DA0A14BE942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405511" y="3118035"/>
                  <a:ext cx="48600" cy="1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139" name="Рукописный ввод 138">
                  <a:extLst>
                    <a:ext uri="{FF2B5EF4-FFF2-40B4-BE49-F238E27FC236}">
                      <a16:creationId xmlns:a16="http://schemas.microsoft.com/office/drawing/2014/main" id="{539E963E-4B5C-9244-2459-AF7D677D4A81}"/>
                    </a:ext>
                  </a:extLst>
                </p14:cNvPr>
                <p14:cNvContentPartPr/>
                <p14:nvPr/>
              </p14:nvContentPartPr>
              <p14:xfrm>
                <a:off x="1408031" y="3128835"/>
                <a:ext cx="37800" cy="360"/>
              </p14:xfrm>
            </p:contentPart>
          </mc:Choice>
          <mc:Fallback xmlns="">
            <p:pic>
              <p:nvPicPr>
                <p:cNvPr id="139" name="Рукописный ввод 138">
                  <a:extLst>
                    <a:ext uri="{FF2B5EF4-FFF2-40B4-BE49-F238E27FC236}">
                      <a16:creationId xmlns:a16="http://schemas.microsoft.com/office/drawing/2014/main" id="{539E963E-4B5C-9244-2459-AF7D677D4A81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401911" y="3122715"/>
                  <a:ext cx="5004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140" name="Рукописный ввод 139">
                  <a:extLst>
                    <a:ext uri="{FF2B5EF4-FFF2-40B4-BE49-F238E27FC236}">
                      <a16:creationId xmlns:a16="http://schemas.microsoft.com/office/drawing/2014/main" id="{1368107C-2E60-9CBC-37BF-B4F5EFE6E244}"/>
                    </a:ext>
                  </a:extLst>
                </p14:cNvPr>
                <p14:cNvContentPartPr/>
                <p14:nvPr/>
              </p14:nvContentPartPr>
              <p14:xfrm>
                <a:off x="1392551" y="3128475"/>
                <a:ext cx="41040" cy="1080"/>
              </p14:xfrm>
            </p:contentPart>
          </mc:Choice>
          <mc:Fallback xmlns="">
            <p:pic>
              <p:nvPicPr>
                <p:cNvPr id="140" name="Рукописный ввод 139">
                  <a:extLst>
                    <a:ext uri="{FF2B5EF4-FFF2-40B4-BE49-F238E27FC236}">
                      <a16:creationId xmlns:a16="http://schemas.microsoft.com/office/drawing/2014/main" id="{1368107C-2E60-9CBC-37BF-B4F5EFE6E244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386431" y="3122355"/>
                  <a:ext cx="53280" cy="1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141" name="Рукописный ввод 140">
                  <a:extLst>
                    <a:ext uri="{FF2B5EF4-FFF2-40B4-BE49-F238E27FC236}">
                      <a16:creationId xmlns:a16="http://schemas.microsoft.com/office/drawing/2014/main" id="{CF348B9E-EFE5-F698-908B-51A88335F133}"/>
                    </a:ext>
                  </a:extLst>
                </p14:cNvPr>
                <p14:cNvContentPartPr/>
                <p14:nvPr/>
              </p14:nvContentPartPr>
              <p14:xfrm>
                <a:off x="1402271" y="3124155"/>
                <a:ext cx="16920" cy="360"/>
              </p14:xfrm>
            </p:contentPart>
          </mc:Choice>
          <mc:Fallback xmlns="">
            <p:pic>
              <p:nvPicPr>
                <p:cNvPr id="141" name="Рукописный ввод 140">
                  <a:extLst>
                    <a:ext uri="{FF2B5EF4-FFF2-40B4-BE49-F238E27FC236}">
                      <a16:creationId xmlns:a16="http://schemas.microsoft.com/office/drawing/2014/main" id="{CF348B9E-EFE5-F698-908B-51A88335F133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396151" y="3118035"/>
                  <a:ext cx="2916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142" name="Рукописный ввод 141">
                  <a:extLst>
                    <a:ext uri="{FF2B5EF4-FFF2-40B4-BE49-F238E27FC236}">
                      <a16:creationId xmlns:a16="http://schemas.microsoft.com/office/drawing/2014/main" id="{38861DB6-74EB-6287-D072-37A533FFBDEC}"/>
                    </a:ext>
                  </a:extLst>
                </p14:cNvPr>
                <p14:cNvContentPartPr/>
                <p14:nvPr/>
              </p14:nvContentPartPr>
              <p14:xfrm>
                <a:off x="1390751" y="3119115"/>
                <a:ext cx="28800" cy="2880"/>
              </p14:xfrm>
            </p:contentPart>
          </mc:Choice>
          <mc:Fallback xmlns="">
            <p:pic>
              <p:nvPicPr>
                <p:cNvPr id="142" name="Рукописный ввод 141">
                  <a:extLst>
                    <a:ext uri="{FF2B5EF4-FFF2-40B4-BE49-F238E27FC236}">
                      <a16:creationId xmlns:a16="http://schemas.microsoft.com/office/drawing/2014/main" id="{38861DB6-74EB-6287-D072-37A533FFBDEC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384631" y="3112995"/>
                  <a:ext cx="41040" cy="1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143" name="Рукописный ввод 142">
                  <a:extLst>
                    <a:ext uri="{FF2B5EF4-FFF2-40B4-BE49-F238E27FC236}">
                      <a16:creationId xmlns:a16="http://schemas.microsoft.com/office/drawing/2014/main" id="{9FF3C1A7-8A32-62F2-883D-03B2B87AACCD}"/>
                    </a:ext>
                  </a:extLst>
                </p14:cNvPr>
                <p14:cNvContentPartPr/>
                <p14:nvPr/>
              </p14:nvContentPartPr>
              <p14:xfrm>
                <a:off x="1390751" y="3116955"/>
                <a:ext cx="33480" cy="2880"/>
              </p14:xfrm>
            </p:contentPart>
          </mc:Choice>
          <mc:Fallback xmlns="">
            <p:pic>
              <p:nvPicPr>
                <p:cNvPr id="143" name="Рукописный ввод 142">
                  <a:extLst>
                    <a:ext uri="{FF2B5EF4-FFF2-40B4-BE49-F238E27FC236}">
                      <a16:creationId xmlns:a16="http://schemas.microsoft.com/office/drawing/2014/main" id="{9FF3C1A7-8A32-62F2-883D-03B2B87AACCD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384631" y="3110835"/>
                  <a:ext cx="45720" cy="1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144" name="Рукописный ввод 143">
                  <a:extLst>
                    <a:ext uri="{FF2B5EF4-FFF2-40B4-BE49-F238E27FC236}">
                      <a16:creationId xmlns:a16="http://schemas.microsoft.com/office/drawing/2014/main" id="{A9DC7996-82A2-AAA3-BEB3-FE1B881E1332}"/>
                    </a:ext>
                  </a:extLst>
                </p14:cNvPr>
                <p14:cNvContentPartPr/>
                <p14:nvPr/>
              </p14:nvContentPartPr>
              <p14:xfrm>
                <a:off x="1369511" y="3116595"/>
                <a:ext cx="40320" cy="2880"/>
              </p14:xfrm>
            </p:contentPart>
          </mc:Choice>
          <mc:Fallback xmlns="">
            <p:pic>
              <p:nvPicPr>
                <p:cNvPr id="144" name="Рукописный ввод 143">
                  <a:extLst>
                    <a:ext uri="{FF2B5EF4-FFF2-40B4-BE49-F238E27FC236}">
                      <a16:creationId xmlns:a16="http://schemas.microsoft.com/office/drawing/2014/main" id="{A9DC7996-82A2-AAA3-BEB3-FE1B881E1332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1363391" y="3110475"/>
                  <a:ext cx="52560" cy="1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145" name="Рукописный ввод 144">
                  <a:extLst>
                    <a:ext uri="{FF2B5EF4-FFF2-40B4-BE49-F238E27FC236}">
                      <a16:creationId xmlns:a16="http://schemas.microsoft.com/office/drawing/2014/main" id="{0657637F-8917-91ED-1336-A71F80815D89}"/>
                    </a:ext>
                  </a:extLst>
                </p14:cNvPr>
                <p14:cNvContentPartPr/>
                <p14:nvPr/>
              </p14:nvContentPartPr>
              <p14:xfrm>
                <a:off x="1373831" y="3119115"/>
                <a:ext cx="38160" cy="360"/>
              </p14:xfrm>
            </p:contentPart>
          </mc:Choice>
          <mc:Fallback xmlns="">
            <p:pic>
              <p:nvPicPr>
                <p:cNvPr id="145" name="Рукописный ввод 144">
                  <a:extLst>
                    <a:ext uri="{FF2B5EF4-FFF2-40B4-BE49-F238E27FC236}">
                      <a16:creationId xmlns:a16="http://schemas.microsoft.com/office/drawing/2014/main" id="{0657637F-8917-91ED-1336-A71F80815D89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367711" y="3112995"/>
                  <a:ext cx="504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146" name="Рукописный ввод 145">
                  <a:extLst>
                    <a:ext uri="{FF2B5EF4-FFF2-40B4-BE49-F238E27FC236}">
                      <a16:creationId xmlns:a16="http://schemas.microsoft.com/office/drawing/2014/main" id="{426906E3-D5C1-1C53-BD7D-84E14858FB72}"/>
                    </a:ext>
                  </a:extLst>
                </p14:cNvPr>
                <p14:cNvContentPartPr/>
                <p14:nvPr/>
              </p14:nvContentPartPr>
              <p14:xfrm>
                <a:off x="1375631" y="3118395"/>
                <a:ext cx="36360" cy="3600"/>
              </p14:xfrm>
            </p:contentPart>
          </mc:Choice>
          <mc:Fallback xmlns="">
            <p:pic>
              <p:nvPicPr>
                <p:cNvPr id="146" name="Рукописный ввод 145">
                  <a:extLst>
                    <a:ext uri="{FF2B5EF4-FFF2-40B4-BE49-F238E27FC236}">
                      <a16:creationId xmlns:a16="http://schemas.microsoft.com/office/drawing/2014/main" id="{426906E3-D5C1-1C53-BD7D-84E14858FB72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369511" y="3112275"/>
                  <a:ext cx="48600" cy="1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147" name="Рукописный ввод 146">
                  <a:extLst>
                    <a:ext uri="{FF2B5EF4-FFF2-40B4-BE49-F238E27FC236}">
                      <a16:creationId xmlns:a16="http://schemas.microsoft.com/office/drawing/2014/main" id="{9AABD812-5EF4-7E65-7423-401048F4E57C}"/>
                    </a:ext>
                  </a:extLst>
                </p14:cNvPr>
                <p14:cNvContentPartPr/>
                <p14:nvPr/>
              </p14:nvContentPartPr>
              <p14:xfrm>
                <a:off x="1410191" y="3118395"/>
                <a:ext cx="6840" cy="1440"/>
              </p14:xfrm>
            </p:contentPart>
          </mc:Choice>
          <mc:Fallback xmlns="">
            <p:pic>
              <p:nvPicPr>
                <p:cNvPr id="147" name="Рукописный ввод 146">
                  <a:extLst>
                    <a:ext uri="{FF2B5EF4-FFF2-40B4-BE49-F238E27FC236}">
                      <a16:creationId xmlns:a16="http://schemas.microsoft.com/office/drawing/2014/main" id="{9AABD812-5EF4-7E65-7423-401048F4E57C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404071" y="3112275"/>
                  <a:ext cx="19080" cy="1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148" name="Рукописный ввод 147">
                  <a:extLst>
                    <a:ext uri="{FF2B5EF4-FFF2-40B4-BE49-F238E27FC236}">
                      <a16:creationId xmlns:a16="http://schemas.microsoft.com/office/drawing/2014/main" id="{70B7823A-E8E2-A9CB-9309-2EAF527830E8}"/>
                    </a:ext>
                  </a:extLst>
                </p14:cNvPr>
                <p14:cNvContentPartPr/>
                <p14:nvPr/>
              </p14:nvContentPartPr>
              <p14:xfrm>
                <a:off x="1400111" y="3114435"/>
                <a:ext cx="40680" cy="2880"/>
              </p14:xfrm>
            </p:contentPart>
          </mc:Choice>
          <mc:Fallback xmlns="">
            <p:pic>
              <p:nvPicPr>
                <p:cNvPr id="148" name="Рукописный ввод 147">
                  <a:extLst>
                    <a:ext uri="{FF2B5EF4-FFF2-40B4-BE49-F238E27FC236}">
                      <a16:creationId xmlns:a16="http://schemas.microsoft.com/office/drawing/2014/main" id="{70B7823A-E8E2-A9CB-9309-2EAF527830E8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393991" y="3108315"/>
                  <a:ext cx="52920" cy="1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149" name="Рукописный ввод 148">
                  <a:extLst>
                    <a:ext uri="{FF2B5EF4-FFF2-40B4-BE49-F238E27FC236}">
                      <a16:creationId xmlns:a16="http://schemas.microsoft.com/office/drawing/2014/main" id="{A232E7A7-63FE-20A8-BA67-62809892CBCF}"/>
                    </a:ext>
                  </a:extLst>
                </p14:cNvPr>
                <p14:cNvContentPartPr/>
                <p14:nvPr/>
              </p14:nvContentPartPr>
              <p14:xfrm>
                <a:off x="1395431" y="3114435"/>
                <a:ext cx="52200" cy="13680"/>
              </p14:xfrm>
            </p:contentPart>
          </mc:Choice>
          <mc:Fallback xmlns="">
            <p:pic>
              <p:nvPicPr>
                <p:cNvPr id="149" name="Рукописный ввод 148">
                  <a:extLst>
                    <a:ext uri="{FF2B5EF4-FFF2-40B4-BE49-F238E27FC236}">
                      <a16:creationId xmlns:a16="http://schemas.microsoft.com/office/drawing/2014/main" id="{A232E7A7-63FE-20A8-BA67-62809892CBCF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389311" y="3108315"/>
                  <a:ext cx="6444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150" name="Рукописный ввод 149">
                  <a:extLst>
                    <a:ext uri="{FF2B5EF4-FFF2-40B4-BE49-F238E27FC236}">
                      <a16:creationId xmlns:a16="http://schemas.microsoft.com/office/drawing/2014/main" id="{84E32ED9-F9AA-F858-2C4E-572F3B040BF6}"/>
                    </a:ext>
                  </a:extLst>
                </p14:cNvPr>
                <p14:cNvContentPartPr/>
                <p14:nvPr/>
              </p14:nvContentPartPr>
              <p14:xfrm>
                <a:off x="1391111" y="3138195"/>
                <a:ext cx="39960" cy="2880"/>
              </p14:xfrm>
            </p:contentPart>
          </mc:Choice>
          <mc:Fallback xmlns="">
            <p:pic>
              <p:nvPicPr>
                <p:cNvPr id="150" name="Рукописный ввод 149">
                  <a:extLst>
                    <a:ext uri="{FF2B5EF4-FFF2-40B4-BE49-F238E27FC236}">
                      <a16:creationId xmlns:a16="http://schemas.microsoft.com/office/drawing/2014/main" id="{84E32ED9-F9AA-F858-2C4E-572F3B040BF6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384991" y="3132075"/>
                  <a:ext cx="52200" cy="1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151" name="Рукописный ввод 150">
                  <a:extLst>
                    <a:ext uri="{FF2B5EF4-FFF2-40B4-BE49-F238E27FC236}">
                      <a16:creationId xmlns:a16="http://schemas.microsoft.com/office/drawing/2014/main" id="{4DEC48DA-B7F1-B272-0D27-21CB669398D6}"/>
                    </a:ext>
                  </a:extLst>
                </p14:cNvPr>
                <p14:cNvContentPartPr/>
                <p14:nvPr/>
              </p14:nvContentPartPr>
              <p14:xfrm>
                <a:off x="1376351" y="3136755"/>
                <a:ext cx="50040" cy="4320"/>
              </p14:xfrm>
            </p:contentPart>
          </mc:Choice>
          <mc:Fallback xmlns="">
            <p:pic>
              <p:nvPicPr>
                <p:cNvPr id="151" name="Рукописный ввод 150">
                  <a:extLst>
                    <a:ext uri="{FF2B5EF4-FFF2-40B4-BE49-F238E27FC236}">
                      <a16:creationId xmlns:a16="http://schemas.microsoft.com/office/drawing/2014/main" id="{4DEC48DA-B7F1-B272-0D27-21CB669398D6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370231" y="3130635"/>
                  <a:ext cx="62280" cy="1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152" name="Рукописный ввод 151">
                  <a:extLst>
                    <a:ext uri="{FF2B5EF4-FFF2-40B4-BE49-F238E27FC236}">
                      <a16:creationId xmlns:a16="http://schemas.microsoft.com/office/drawing/2014/main" id="{448A38B2-5E37-6522-D491-0C0B72121520}"/>
                    </a:ext>
                  </a:extLst>
                </p14:cNvPr>
                <p14:cNvContentPartPr/>
                <p14:nvPr/>
              </p14:nvContentPartPr>
              <p14:xfrm>
                <a:off x="1355111" y="3126315"/>
                <a:ext cx="57240" cy="5040"/>
              </p14:xfrm>
            </p:contentPart>
          </mc:Choice>
          <mc:Fallback xmlns="">
            <p:pic>
              <p:nvPicPr>
                <p:cNvPr id="152" name="Рукописный ввод 151">
                  <a:extLst>
                    <a:ext uri="{FF2B5EF4-FFF2-40B4-BE49-F238E27FC236}">
                      <a16:creationId xmlns:a16="http://schemas.microsoft.com/office/drawing/2014/main" id="{448A38B2-5E37-6522-D491-0C0B72121520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348991" y="3120195"/>
                  <a:ext cx="69480" cy="1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153" name="Рукописный ввод 152">
                  <a:extLst>
                    <a:ext uri="{FF2B5EF4-FFF2-40B4-BE49-F238E27FC236}">
                      <a16:creationId xmlns:a16="http://schemas.microsoft.com/office/drawing/2014/main" id="{422125BB-78D4-6C28-DD44-709F10A2BA34}"/>
                    </a:ext>
                  </a:extLst>
                </p14:cNvPr>
                <p14:cNvContentPartPr/>
                <p14:nvPr/>
              </p14:nvContentPartPr>
              <p14:xfrm>
                <a:off x="1374551" y="3128835"/>
                <a:ext cx="23400" cy="3600"/>
              </p14:xfrm>
            </p:contentPart>
          </mc:Choice>
          <mc:Fallback xmlns="">
            <p:pic>
              <p:nvPicPr>
                <p:cNvPr id="153" name="Рукописный ввод 152">
                  <a:extLst>
                    <a:ext uri="{FF2B5EF4-FFF2-40B4-BE49-F238E27FC236}">
                      <a16:creationId xmlns:a16="http://schemas.microsoft.com/office/drawing/2014/main" id="{422125BB-78D4-6C28-DD44-709F10A2BA34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368431" y="3122715"/>
                  <a:ext cx="35640" cy="1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154" name="Рукописный ввод 153">
                  <a:extLst>
                    <a:ext uri="{FF2B5EF4-FFF2-40B4-BE49-F238E27FC236}">
                      <a16:creationId xmlns:a16="http://schemas.microsoft.com/office/drawing/2014/main" id="{F25B02E2-F619-749C-604C-DB54CB961CC7}"/>
                    </a:ext>
                  </a:extLst>
                </p14:cNvPr>
                <p14:cNvContentPartPr/>
                <p14:nvPr/>
              </p14:nvContentPartPr>
              <p14:xfrm>
                <a:off x="1361951" y="3136035"/>
                <a:ext cx="28800" cy="360"/>
              </p14:xfrm>
            </p:contentPart>
          </mc:Choice>
          <mc:Fallback xmlns="">
            <p:pic>
              <p:nvPicPr>
                <p:cNvPr id="154" name="Рукописный ввод 153">
                  <a:extLst>
                    <a:ext uri="{FF2B5EF4-FFF2-40B4-BE49-F238E27FC236}">
                      <a16:creationId xmlns:a16="http://schemas.microsoft.com/office/drawing/2014/main" id="{F25B02E2-F619-749C-604C-DB54CB961CC7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355831" y="3129915"/>
                  <a:ext cx="4104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155" name="Рукописный ввод 154">
                  <a:extLst>
                    <a:ext uri="{FF2B5EF4-FFF2-40B4-BE49-F238E27FC236}">
                      <a16:creationId xmlns:a16="http://schemas.microsoft.com/office/drawing/2014/main" id="{82EE68E9-AF95-7A9F-621A-2DCFB9E31C4F}"/>
                    </a:ext>
                  </a:extLst>
                </p14:cNvPr>
                <p14:cNvContentPartPr/>
                <p14:nvPr/>
              </p14:nvContentPartPr>
              <p14:xfrm>
                <a:off x="1340351" y="3127755"/>
                <a:ext cx="43200" cy="3600"/>
              </p14:xfrm>
            </p:contentPart>
          </mc:Choice>
          <mc:Fallback xmlns="">
            <p:pic>
              <p:nvPicPr>
                <p:cNvPr id="155" name="Рукописный ввод 154">
                  <a:extLst>
                    <a:ext uri="{FF2B5EF4-FFF2-40B4-BE49-F238E27FC236}">
                      <a16:creationId xmlns:a16="http://schemas.microsoft.com/office/drawing/2014/main" id="{82EE68E9-AF95-7A9F-621A-2DCFB9E31C4F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1334231" y="3121635"/>
                  <a:ext cx="55440" cy="1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156" name="Рукописный ввод 155">
                  <a:extLst>
                    <a:ext uri="{FF2B5EF4-FFF2-40B4-BE49-F238E27FC236}">
                      <a16:creationId xmlns:a16="http://schemas.microsoft.com/office/drawing/2014/main" id="{D846B28D-50C9-2E6B-0FB8-377E37F44E18}"/>
                    </a:ext>
                  </a:extLst>
                </p14:cNvPr>
                <p14:cNvContentPartPr/>
                <p14:nvPr/>
              </p14:nvContentPartPr>
              <p14:xfrm>
                <a:off x="1347911" y="3119115"/>
                <a:ext cx="36000" cy="2520"/>
              </p14:xfrm>
            </p:contentPart>
          </mc:Choice>
          <mc:Fallback xmlns="">
            <p:pic>
              <p:nvPicPr>
                <p:cNvPr id="156" name="Рукописный ввод 155">
                  <a:extLst>
                    <a:ext uri="{FF2B5EF4-FFF2-40B4-BE49-F238E27FC236}">
                      <a16:creationId xmlns:a16="http://schemas.microsoft.com/office/drawing/2014/main" id="{D846B28D-50C9-2E6B-0FB8-377E37F44E18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341791" y="3112995"/>
                  <a:ext cx="48240" cy="1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57" name="Рукописный ввод 156">
                  <a:extLst>
                    <a:ext uri="{FF2B5EF4-FFF2-40B4-BE49-F238E27FC236}">
                      <a16:creationId xmlns:a16="http://schemas.microsoft.com/office/drawing/2014/main" id="{FB3C1935-346A-9371-7C10-EDDCA02FD6E4}"/>
                    </a:ext>
                  </a:extLst>
                </p14:cNvPr>
                <p14:cNvContentPartPr/>
                <p14:nvPr/>
              </p14:nvContentPartPr>
              <p14:xfrm>
                <a:off x="1354751" y="3116595"/>
                <a:ext cx="26640" cy="2880"/>
              </p14:xfrm>
            </p:contentPart>
          </mc:Choice>
          <mc:Fallback xmlns="">
            <p:pic>
              <p:nvPicPr>
                <p:cNvPr id="157" name="Рукописный ввод 156">
                  <a:extLst>
                    <a:ext uri="{FF2B5EF4-FFF2-40B4-BE49-F238E27FC236}">
                      <a16:creationId xmlns:a16="http://schemas.microsoft.com/office/drawing/2014/main" id="{FB3C1935-346A-9371-7C10-EDDCA02FD6E4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348631" y="3110475"/>
                  <a:ext cx="38880" cy="1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58" name="Рукописный ввод 157">
                  <a:extLst>
                    <a:ext uri="{FF2B5EF4-FFF2-40B4-BE49-F238E27FC236}">
                      <a16:creationId xmlns:a16="http://schemas.microsoft.com/office/drawing/2014/main" id="{98B3FDED-BBE9-8487-1EA6-9F7FBC7B2D5A}"/>
                    </a:ext>
                  </a:extLst>
                </p14:cNvPr>
                <p14:cNvContentPartPr/>
                <p14:nvPr/>
              </p14:nvContentPartPr>
              <p14:xfrm>
                <a:off x="1341431" y="3111915"/>
                <a:ext cx="13680" cy="2880"/>
              </p14:xfrm>
            </p:contentPart>
          </mc:Choice>
          <mc:Fallback xmlns="">
            <p:pic>
              <p:nvPicPr>
                <p:cNvPr id="158" name="Рукописный ввод 157">
                  <a:extLst>
                    <a:ext uri="{FF2B5EF4-FFF2-40B4-BE49-F238E27FC236}">
                      <a16:creationId xmlns:a16="http://schemas.microsoft.com/office/drawing/2014/main" id="{98B3FDED-BBE9-8487-1EA6-9F7FBC7B2D5A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1335311" y="3105795"/>
                  <a:ext cx="25920" cy="1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59" name="Рукописный ввод 158">
                  <a:extLst>
                    <a:ext uri="{FF2B5EF4-FFF2-40B4-BE49-F238E27FC236}">
                      <a16:creationId xmlns:a16="http://schemas.microsoft.com/office/drawing/2014/main" id="{F316CC70-72C2-6EAD-AEBA-2B8E9FDB6AAD}"/>
                    </a:ext>
                  </a:extLst>
                </p14:cNvPr>
                <p14:cNvContentPartPr/>
                <p14:nvPr/>
              </p14:nvContentPartPr>
              <p14:xfrm>
                <a:off x="1329551" y="3111915"/>
                <a:ext cx="13320" cy="7200"/>
              </p14:xfrm>
            </p:contentPart>
          </mc:Choice>
          <mc:Fallback xmlns="">
            <p:pic>
              <p:nvPicPr>
                <p:cNvPr id="159" name="Рукописный ввод 158">
                  <a:extLst>
                    <a:ext uri="{FF2B5EF4-FFF2-40B4-BE49-F238E27FC236}">
                      <a16:creationId xmlns:a16="http://schemas.microsoft.com/office/drawing/2014/main" id="{F316CC70-72C2-6EAD-AEBA-2B8E9FDB6AAD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1323431" y="3105795"/>
                  <a:ext cx="25560" cy="1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60" name="Рукописный ввод 159">
                  <a:extLst>
                    <a:ext uri="{FF2B5EF4-FFF2-40B4-BE49-F238E27FC236}">
                      <a16:creationId xmlns:a16="http://schemas.microsoft.com/office/drawing/2014/main" id="{62C6F3D9-99BC-E394-7AD3-1EE872A49179}"/>
                    </a:ext>
                  </a:extLst>
                </p14:cNvPr>
                <p14:cNvContentPartPr/>
                <p14:nvPr/>
              </p14:nvContentPartPr>
              <p14:xfrm>
                <a:off x="1331711" y="3119115"/>
                <a:ext cx="4320" cy="5400"/>
              </p14:xfrm>
            </p:contentPart>
          </mc:Choice>
          <mc:Fallback xmlns="">
            <p:pic>
              <p:nvPicPr>
                <p:cNvPr id="160" name="Рукописный ввод 159">
                  <a:extLst>
                    <a:ext uri="{FF2B5EF4-FFF2-40B4-BE49-F238E27FC236}">
                      <a16:creationId xmlns:a16="http://schemas.microsoft.com/office/drawing/2014/main" id="{62C6F3D9-99BC-E394-7AD3-1EE872A49179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325591" y="3112995"/>
                  <a:ext cx="16560" cy="1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61" name="Рукописный ввод 160">
                  <a:extLst>
                    <a:ext uri="{FF2B5EF4-FFF2-40B4-BE49-F238E27FC236}">
                      <a16:creationId xmlns:a16="http://schemas.microsoft.com/office/drawing/2014/main" id="{94EAC96C-132E-3184-764B-C14B9551D4DB}"/>
                    </a:ext>
                  </a:extLst>
                </p14:cNvPr>
                <p14:cNvContentPartPr/>
                <p14:nvPr/>
              </p14:nvContentPartPr>
              <p14:xfrm>
                <a:off x="1323791" y="3121635"/>
                <a:ext cx="360" cy="1800"/>
              </p14:xfrm>
            </p:contentPart>
          </mc:Choice>
          <mc:Fallback xmlns="">
            <p:pic>
              <p:nvPicPr>
                <p:cNvPr id="161" name="Рукописный ввод 160">
                  <a:extLst>
                    <a:ext uri="{FF2B5EF4-FFF2-40B4-BE49-F238E27FC236}">
                      <a16:creationId xmlns:a16="http://schemas.microsoft.com/office/drawing/2014/main" id="{94EAC96C-132E-3184-764B-C14B9551D4DB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317671" y="3115515"/>
                  <a:ext cx="12600" cy="1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62" name="Рукописный ввод 161">
                  <a:extLst>
                    <a:ext uri="{FF2B5EF4-FFF2-40B4-BE49-F238E27FC236}">
                      <a16:creationId xmlns:a16="http://schemas.microsoft.com/office/drawing/2014/main" id="{FDFBE2AC-A5AA-BC9C-446A-F928C52E9623}"/>
                    </a:ext>
                  </a:extLst>
                </p14:cNvPr>
                <p14:cNvContentPartPr/>
                <p14:nvPr/>
              </p14:nvContentPartPr>
              <p14:xfrm>
                <a:off x="1323791" y="3124155"/>
                <a:ext cx="360" cy="3240"/>
              </p14:xfrm>
            </p:contentPart>
          </mc:Choice>
          <mc:Fallback xmlns="">
            <p:pic>
              <p:nvPicPr>
                <p:cNvPr id="162" name="Рукописный ввод 161">
                  <a:extLst>
                    <a:ext uri="{FF2B5EF4-FFF2-40B4-BE49-F238E27FC236}">
                      <a16:creationId xmlns:a16="http://schemas.microsoft.com/office/drawing/2014/main" id="{FDFBE2AC-A5AA-BC9C-446A-F928C52E9623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317671" y="3118035"/>
                  <a:ext cx="12600" cy="1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163" name="Рукописный ввод 162">
                  <a:extLst>
                    <a:ext uri="{FF2B5EF4-FFF2-40B4-BE49-F238E27FC236}">
                      <a16:creationId xmlns:a16="http://schemas.microsoft.com/office/drawing/2014/main" id="{00935A2F-5396-FF4D-2CD2-9D996A023476}"/>
                    </a:ext>
                  </a:extLst>
                </p14:cNvPr>
                <p14:cNvContentPartPr/>
                <p14:nvPr/>
              </p14:nvContentPartPr>
              <p14:xfrm>
                <a:off x="1323791" y="3130995"/>
                <a:ext cx="16920" cy="2880"/>
              </p14:xfrm>
            </p:contentPart>
          </mc:Choice>
          <mc:Fallback xmlns="">
            <p:pic>
              <p:nvPicPr>
                <p:cNvPr id="163" name="Рукописный ввод 162">
                  <a:extLst>
                    <a:ext uri="{FF2B5EF4-FFF2-40B4-BE49-F238E27FC236}">
                      <a16:creationId xmlns:a16="http://schemas.microsoft.com/office/drawing/2014/main" id="{00935A2F-5396-FF4D-2CD2-9D996A023476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1317671" y="3124875"/>
                  <a:ext cx="29160" cy="1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164" name="Рукописный ввод 163">
                  <a:extLst>
                    <a:ext uri="{FF2B5EF4-FFF2-40B4-BE49-F238E27FC236}">
                      <a16:creationId xmlns:a16="http://schemas.microsoft.com/office/drawing/2014/main" id="{431B2428-EDC0-A386-4520-47CBA85F8B48}"/>
                    </a:ext>
                  </a:extLst>
                </p14:cNvPr>
                <p14:cNvContentPartPr/>
                <p14:nvPr/>
              </p14:nvContentPartPr>
              <p14:xfrm>
                <a:off x="1340351" y="3133515"/>
                <a:ext cx="19440" cy="360"/>
              </p14:xfrm>
            </p:contentPart>
          </mc:Choice>
          <mc:Fallback xmlns="">
            <p:pic>
              <p:nvPicPr>
                <p:cNvPr id="164" name="Рукописный ввод 163">
                  <a:extLst>
                    <a:ext uri="{FF2B5EF4-FFF2-40B4-BE49-F238E27FC236}">
                      <a16:creationId xmlns:a16="http://schemas.microsoft.com/office/drawing/2014/main" id="{431B2428-EDC0-A386-4520-47CBA85F8B48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334231" y="3127395"/>
                  <a:ext cx="31680" cy="12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2090" name="Рукописный ввод 2089">
                <a:extLst>
                  <a:ext uri="{FF2B5EF4-FFF2-40B4-BE49-F238E27FC236}">
                    <a16:creationId xmlns:a16="http://schemas.microsoft.com/office/drawing/2014/main" id="{BACB68E7-F448-FFC7-C425-CD7C051FACF7}"/>
                  </a:ext>
                </a:extLst>
              </p14:cNvPr>
              <p14:cNvContentPartPr/>
              <p14:nvPr/>
            </p14:nvContentPartPr>
            <p14:xfrm>
              <a:off x="16410" y="8472300"/>
              <a:ext cx="41760" cy="48240"/>
            </p14:xfrm>
          </p:contentPart>
        </mc:Choice>
        <mc:Fallback xmlns="">
          <p:pic>
            <p:nvPicPr>
              <p:cNvPr id="2090" name="Рукописный ввод 2089">
                <a:extLst>
                  <a:ext uri="{FF2B5EF4-FFF2-40B4-BE49-F238E27FC236}">
                    <a16:creationId xmlns:a16="http://schemas.microsoft.com/office/drawing/2014/main" id="{BACB68E7-F448-FFC7-C425-CD7C051FACF7}"/>
                  </a:ext>
                </a:extLst>
              </p:cNvPr>
              <p:cNvPicPr/>
              <p:nvPr/>
            </p:nvPicPr>
            <p:blipFill>
              <a:blip r:embed="rId213"/>
              <a:stretch>
                <a:fillRect/>
              </a:stretch>
            </p:blipFill>
            <p:spPr>
              <a:xfrm>
                <a:off x="-1230" y="8454300"/>
                <a:ext cx="77400" cy="8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4">
            <p14:nvContentPartPr>
              <p14:cNvPr id="2091" name="Рукописный ввод 2090">
                <a:extLst>
                  <a:ext uri="{FF2B5EF4-FFF2-40B4-BE49-F238E27FC236}">
                    <a16:creationId xmlns:a16="http://schemas.microsoft.com/office/drawing/2014/main" id="{786221B9-46D2-0AA8-EA93-27EABF25EAD4}"/>
                  </a:ext>
                </a:extLst>
              </p14:cNvPr>
              <p14:cNvContentPartPr/>
              <p14:nvPr/>
            </p14:nvContentPartPr>
            <p14:xfrm>
              <a:off x="22890" y="8482740"/>
              <a:ext cx="274320" cy="60120"/>
            </p14:xfrm>
          </p:contentPart>
        </mc:Choice>
        <mc:Fallback xmlns="">
          <p:pic>
            <p:nvPicPr>
              <p:cNvPr id="2091" name="Рукописный ввод 2090">
                <a:extLst>
                  <a:ext uri="{FF2B5EF4-FFF2-40B4-BE49-F238E27FC236}">
                    <a16:creationId xmlns:a16="http://schemas.microsoft.com/office/drawing/2014/main" id="{786221B9-46D2-0AA8-EA93-27EABF25EAD4}"/>
                  </a:ext>
                </a:extLst>
              </p:cNvPr>
              <p:cNvPicPr/>
              <p:nvPr/>
            </p:nvPicPr>
            <p:blipFill>
              <a:blip r:embed="rId215"/>
              <a:stretch>
                <a:fillRect/>
              </a:stretch>
            </p:blipFill>
            <p:spPr>
              <a:xfrm>
                <a:off x="4890" y="8464740"/>
                <a:ext cx="309960" cy="95760"/>
              </a:xfrm>
              <a:prstGeom prst="rect">
                <a:avLst/>
              </a:prstGeom>
            </p:spPr>
          </p:pic>
        </mc:Fallback>
      </mc:AlternateContent>
      <p:grpSp>
        <p:nvGrpSpPr>
          <p:cNvPr id="2096" name="Группа 2095">
            <a:extLst>
              <a:ext uri="{FF2B5EF4-FFF2-40B4-BE49-F238E27FC236}">
                <a16:creationId xmlns:a16="http://schemas.microsoft.com/office/drawing/2014/main" id="{4B3639FC-62EC-35D5-FEDB-44F3BBDD6E27}"/>
              </a:ext>
            </a:extLst>
          </p:cNvPr>
          <p:cNvGrpSpPr/>
          <p:nvPr/>
        </p:nvGrpSpPr>
        <p:grpSpPr>
          <a:xfrm>
            <a:off x="23250" y="8864111"/>
            <a:ext cx="277920" cy="76680"/>
            <a:chOff x="23250" y="8864111"/>
            <a:chExt cx="277920" cy="76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2092" name="Рукописный ввод 2091">
                  <a:extLst>
                    <a:ext uri="{FF2B5EF4-FFF2-40B4-BE49-F238E27FC236}">
                      <a16:creationId xmlns:a16="http://schemas.microsoft.com/office/drawing/2014/main" id="{D4F5A35D-2E36-13A5-6504-C3CE3F9D59C8}"/>
                    </a:ext>
                  </a:extLst>
                </p14:cNvPr>
                <p14:cNvContentPartPr/>
                <p14:nvPr/>
              </p14:nvContentPartPr>
              <p14:xfrm>
                <a:off x="23250" y="8864111"/>
                <a:ext cx="191520" cy="76320"/>
              </p14:xfrm>
            </p:contentPart>
          </mc:Choice>
          <mc:Fallback xmlns="">
            <p:pic>
              <p:nvPicPr>
                <p:cNvPr id="2092" name="Рукописный ввод 2091">
                  <a:extLst>
                    <a:ext uri="{FF2B5EF4-FFF2-40B4-BE49-F238E27FC236}">
                      <a16:creationId xmlns:a16="http://schemas.microsoft.com/office/drawing/2014/main" id="{D4F5A35D-2E36-13A5-6504-C3CE3F9D59C8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5610" y="8846471"/>
                  <a:ext cx="22716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2093" name="Рукописный ввод 2092">
                  <a:extLst>
                    <a:ext uri="{FF2B5EF4-FFF2-40B4-BE49-F238E27FC236}">
                      <a16:creationId xmlns:a16="http://schemas.microsoft.com/office/drawing/2014/main" id="{5D9A708D-DC79-12ED-28FD-9BF75E3722DB}"/>
                    </a:ext>
                  </a:extLst>
                </p14:cNvPr>
                <p14:cNvContentPartPr/>
                <p14:nvPr/>
              </p14:nvContentPartPr>
              <p14:xfrm>
                <a:off x="166170" y="8887511"/>
                <a:ext cx="81720" cy="48240"/>
              </p14:xfrm>
            </p:contentPart>
          </mc:Choice>
          <mc:Fallback xmlns="">
            <p:pic>
              <p:nvPicPr>
                <p:cNvPr id="2093" name="Рукописный ввод 2092">
                  <a:extLst>
                    <a:ext uri="{FF2B5EF4-FFF2-40B4-BE49-F238E27FC236}">
                      <a16:creationId xmlns:a16="http://schemas.microsoft.com/office/drawing/2014/main" id="{5D9A708D-DC79-12ED-28FD-9BF75E3722DB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148530" y="8869511"/>
                  <a:ext cx="11736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2095" name="Рукописный ввод 2094">
                  <a:extLst>
                    <a:ext uri="{FF2B5EF4-FFF2-40B4-BE49-F238E27FC236}">
                      <a16:creationId xmlns:a16="http://schemas.microsoft.com/office/drawing/2014/main" id="{72642F24-57DC-4CA5-989D-B645129251F4}"/>
                    </a:ext>
                  </a:extLst>
                </p14:cNvPr>
                <p14:cNvContentPartPr/>
                <p14:nvPr/>
              </p14:nvContentPartPr>
              <p14:xfrm>
                <a:off x="252210" y="8877071"/>
                <a:ext cx="48960" cy="63720"/>
              </p14:xfrm>
            </p:contentPart>
          </mc:Choice>
          <mc:Fallback xmlns="">
            <p:pic>
              <p:nvPicPr>
                <p:cNvPr id="2095" name="Рукописный ввод 2094">
                  <a:extLst>
                    <a:ext uri="{FF2B5EF4-FFF2-40B4-BE49-F238E27FC236}">
                      <a16:creationId xmlns:a16="http://schemas.microsoft.com/office/drawing/2014/main" id="{72642F24-57DC-4CA5-989D-B645129251F4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234570" y="8859431"/>
                  <a:ext cx="84600" cy="99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22">
            <p14:nvContentPartPr>
              <p14:cNvPr id="2097" name="Рукописный ввод 2096">
                <a:extLst>
                  <a:ext uri="{FF2B5EF4-FFF2-40B4-BE49-F238E27FC236}">
                    <a16:creationId xmlns:a16="http://schemas.microsoft.com/office/drawing/2014/main" id="{28535D79-B6C1-FC08-4C8B-47DE4914C409}"/>
                  </a:ext>
                </a:extLst>
              </p14:cNvPr>
              <p14:cNvContentPartPr/>
              <p14:nvPr/>
            </p14:nvContentPartPr>
            <p14:xfrm>
              <a:off x="20370" y="9276221"/>
              <a:ext cx="39240" cy="54720"/>
            </p14:xfrm>
          </p:contentPart>
        </mc:Choice>
        <mc:Fallback xmlns="">
          <p:pic>
            <p:nvPicPr>
              <p:cNvPr id="2097" name="Рукописный ввод 2096">
                <a:extLst>
                  <a:ext uri="{FF2B5EF4-FFF2-40B4-BE49-F238E27FC236}">
                    <a16:creationId xmlns:a16="http://schemas.microsoft.com/office/drawing/2014/main" id="{28535D79-B6C1-FC08-4C8B-47DE4914C409}"/>
                  </a:ext>
                </a:extLst>
              </p:cNvPr>
              <p:cNvPicPr/>
              <p:nvPr/>
            </p:nvPicPr>
            <p:blipFill>
              <a:blip r:embed="rId223"/>
              <a:stretch>
                <a:fillRect/>
              </a:stretch>
            </p:blipFill>
            <p:spPr>
              <a:xfrm>
                <a:off x="2730" y="9258221"/>
                <a:ext cx="74880" cy="9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4">
            <p14:nvContentPartPr>
              <p14:cNvPr id="2098" name="Рукописный ввод 2097">
                <a:extLst>
                  <a:ext uri="{FF2B5EF4-FFF2-40B4-BE49-F238E27FC236}">
                    <a16:creationId xmlns:a16="http://schemas.microsoft.com/office/drawing/2014/main" id="{11E829A9-FFB4-9F01-2A84-9A2C6AB185CC}"/>
                  </a:ext>
                </a:extLst>
              </p14:cNvPr>
              <p14:cNvContentPartPr/>
              <p14:nvPr/>
            </p14:nvContentPartPr>
            <p14:xfrm>
              <a:off x="68250" y="9277301"/>
              <a:ext cx="230760" cy="66960"/>
            </p14:xfrm>
          </p:contentPart>
        </mc:Choice>
        <mc:Fallback xmlns="">
          <p:pic>
            <p:nvPicPr>
              <p:cNvPr id="2098" name="Рукописный ввод 2097">
                <a:extLst>
                  <a:ext uri="{FF2B5EF4-FFF2-40B4-BE49-F238E27FC236}">
                    <a16:creationId xmlns:a16="http://schemas.microsoft.com/office/drawing/2014/main" id="{11E829A9-FFB4-9F01-2A84-9A2C6AB185CC}"/>
                  </a:ext>
                </a:extLst>
              </p:cNvPr>
              <p:cNvPicPr/>
              <p:nvPr/>
            </p:nvPicPr>
            <p:blipFill>
              <a:blip r:embed="rId225"/>
              <a:stretch>
                <a:fillRect/>
              </a:stretch>
            </p:blipFill>
            <p:spPr>
              <a:xfrm>
                <a:off x="50250" y="9259301"/>
                <a:ext cx="266400" cy="10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6">
            <p14:nvContentPartPr>
              <p14:cNvPr id="2099" name="Рукописный ввод 2098">
                <a:extLst>
                  <a:ext uri="{FF2B5EF4-FFF2-40B4-BE49-F238E27FC236}">
                    <a16:creationId xmlns:a16="http://schemas.microsoft.com/office/drawing/2014/main" id="{88DC6161-7412-B4C0-E0C1-DA89DD58D2E2}"/>
                  </a:ext>
                </a:extLst>
              </p14:cNvPr>
              <p14:cNvContentPartPr/>
              <p14:nvPr/>
            </p14:nvContentPartPr>
            <p14:xfrm>
              <a:off x="20730" y="9669341"/>
              <a:ext cx="280080" cy="81360"/>
            </p14:xfrm>
          </p:contentPart>
        </mc:Choice>
        <mc:Fallback xmlns="">
          <p:pic>
            <p:nvPicPr>
              <p:cNvPr id="2099" name="Рукописный ввод 2098">
                <a:extLst>
                  <a:ext uri="{FF2B5EF4-FFF2-40B4-BE49-F238E27FC236}">
                    <a16:creationId xmlns:a16="http://schemas.microsoft.com/office/drawing/2014/main" id="{88DC6161-7412-B4C0-E0C1-DA89DD58D2E2}"/>
                  </a:ext>
                </a:extLst>
              </p:cNvPr>
              <p:cNvPicPr/>
              <p:nvPr/>
            </p:nvPicPr>
            <p:blipFill>
              <a:blip r:embed="rId227"/>
              <a:stretch>
                <a:fillRect/>
              </a:stretch>
            </p:blipFill>
            <p:spPr>
              <a:xfrm>
                <a:off x="2730" y="9651701"/>
                <a:ext cx="315720" cy="117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154" name="Группа 2153">
            <a:extLst>
              <a:ext uri="{FF2B5EF4-FFF2-40B4-BE49-F238E27FC236}">
                <a16:creationId xmlns:a16="http://schemas.microsoft.com/office/drawing/2014/main" id="{B9D42DAD-B973-30F1-CC0C-C902E1332E6A}"/>
              </a:ext>
            </a:extLst>
          </p:cNvPr>
          <p:cNvGrpSpPr/>
          <p:nvPr/>
        </p:nvGrpSpPr>
        <p:grpSpPr>
          <a:xfrm>
            <a:off x="26160" y="13451265"/>
            <a:ext cx="294120" cy="76680"/>
            <a:chOff x="26160" y="13451265"/>
            <a:chExt cx="294120" cy="76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2100" name="Рукописный ввод 2099">
                  <a:extLst>
                    <a:ext uri="{FF2B5EF4-FFF2-40B4-BE49-F238E27FC236}">
                      <a16:creationId xmlns:a16="http://schemas.microsoft.com/office/drawing/2014/main" id="{04BF9FBE-A8C2-F08F-B7CD-B259DEC50F89}"/>
                    </a:ext>
                  </a:extLst>
                </p14:cNvPr>
                <p14:cNvContentPartPr/>
                <p14:nvPr/>
              </p14:nvContentPartPr>
              <p14:xfrm>
                <a:off x="26160" y="13451265"/>
                <a:ext cx="56880" cy="3240"/>
              </p14:xfrm>
            </p:contentPart>
          </mc:Choice>
          <mc:Fallback xmlns="">
            <p:pic>
              <p:nvPicPr>
                <p:cNvPr id="2100" name="Рукописный ввод 2099">
                  <a:extLst>
                    <a:ext uri="{FF2B5EF4-FFF2-40B4-BE49-F238E27FC236}">
                      <a16:creationId xmlns:a16="http://schemas.microsoft.com/office/drawing/2014/main" id="{04BF9FBE-A8C2-F08F-B7CD-B259DEC50F89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8160" y="13433265"/>
                  <a:ext cx="9252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2101" name="Рукописный ввод 2100">
                  <a:extLst>
                    <a:ext uri="{FF2B5EF4-FFF2-40B4-BE49-F238E27FC236}">
                      <a16:creationId xmlns:a16="http://schemas.microsoft.com/office/drawing/2014/main" id="{0353429D-A28E-91E9-42CB-6F86F357409F}"/>
                    </a:ext>
                  </a:extLst>
                </p14:cNvPr>
                <p14:cNvContentPartPr/>
                <p14:nvPr/>
              </p14:nvContentPartPr>
              <p14:xfrm>
                <a:off x="42720" y="13458465"/>
                <a:ext cx="24120" cy="38520"/>
              </p14:xfrm>
            </p:contentPart>
          </mc:Choice>
          <mc:Fallback xmlns="">
            <p:pic>
              <p:nvPicPr>
                <p:cNvPr id="2101" name="Рукописный ввод 2100">
                  <a:extLst>
                    <a:ext uri="{FF2B5EF4-FFF2-40B4-BE49-F238E27FC236}">
                      <a16:creationId xmlns:a16="http://schemas.microsoft.com/office/drawing/2014/main" id="{0353429D-A28E-91E9-42CB-6F86F357409F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24720" y="13440825"/>
                  <a:ext cx="5976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2103" name="Рукописный ввод 2102">
                  <a:extLst>
                    <a:ext uri="{FF2B5EF4-FFF2-40B4-BE49-F238E27FC236}">
                      <a16:creationId xmlns:a16="http://schemas.microsoft.com/office/drawing/2014/main" id="{CACE9A69-01CD-9CF1-D62B-1D76AD0E5DFA}"/>
                    </a:ext>
                  </a:extLst>
                </p14:cNvPr>
                <p14:cNvContentPartPr/>
                <p14:nvPr/>
              </p14:nvContentPartPr>
              <p14:xfrm>
                <a:off x="31560" y="13475385"/>
                <a:ext cx="24480" cy="42480"/>
              </p14:xfrm>
            </p:contentPart>
          </mc:Choice>
          <mc:Fallback xmlns="">
            <p:pic>
              <p:nvPicPr>
                <p:cNvPr id="2103" name="Рукописный ввод 2102">
                  <a:extLst>
                    <a:ext uri="{FF2B5EF4-FFF2-40B4-BE49-F238E27FC236}">
                      <a16:creationId xmlns:a16="http://schemas.microsoft.com/office/drawing/2014/main" id="{CACE9A69-01CD-9CF1-D62B-1D76AD0E5DFA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13920" y="13457385"/>
                  <a:ext cx="6012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2105" name="Рукописный ввод 2104">
                  <a:extLst>
                    <a:ext uri="{FF2B5EF4-FFF2-40B4-BE49-F238E27FC236}">
                      <a16:creationId xmlns:a16="http://schemas.microsoft.com/office/drawing/2014/main" id="{05AEDD5C-8031-65B2-F562-2C284F4597FD}"/>
                    </a:ext>
                  </a:extLst>
                </p14:cNvPr>
                <p14:cNvContentPartPr/>
                <p14:nvPr/>
              </p14:nvContentPartPr>
              <p14:xfrm>
                <a:off x="58200" y="13491945"/>
                <a:ext cx="39240" cy="22680"/>
              </p14:xfrm>
            </p:contentPart>
          </mc:Choice>
          <mc:Fallback xmlns="">
            <p:pic>
              <p:nvPicPr>
                <p:cNvPr id="2105" name="Рукописный ввод 2104">
                  <a:extLst>
                    <a:ext uri="{FF2B5EF4-FFF2-40B4-BE49-F238E27FC236}">
                      <a16:creationId xmlns:a16="http://schemas.microsoft.com/office/drawing/2014/main" id="{05AEDD5C-8031-65B2-F562-2C284F4597FD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40200" y="13474305"/>
                  <a:ext cx="7488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2107" name="Рукописный ввод 2106">
                  <a:extLst>
                    <a:ext uri="{FF2B5EF4-FFF2-40B4-BE49-F238E27FC236}">
                      <a16:creationId xmlns:a16="http://schemas.microsoft.com/office/drawing/2014/main" id="{07C7F66F-2213-D61B-5294-590414067339}"/>
                    </a:ext>
                  </a:extLst>
                </p14:cNvPr>
                <p14:cNvContentPartPr/>
                <p14:nvPr/>
              </p14:nvContentPartPr>
              <p14:xfrm>
                <a:off x="110400" y="13465665"/>
                <a:ext cx="18720" cy="34560"/>
              </p14:xfrm>
            </p:contentPart>
          </mc:Choice>
          <mc:Fallback xmlns="">
            <p:pic>
              <p:nvPicPr>
                <p:cNvPr id="2107" name="Рукописный ввод 2106">
                  <a:extLst>
                    <a:ext uri="{FF2B5EF4-FFF2-40B4-BE49-F238E27FC236}">
                      <a16:creationId xmlns:a16="http://schemas.microsoft.com/office/drawing/2014/main" id="{07C7F66F-2213-D61B-5294-590414067339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92760" y="13448025"/>
                  <a:ext cx="5436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2109" name="Рукописный ввод 2108">
                  <a:extLst>
                    <a:ext uri="{FF2B5EF4-FFF2-40B4-BE49-F238E27FC236}">
                      <a16:creationId xmlns:a16="http://schemas.microsoft.com/office/drawing/2014/main" id="{464C20F3-745F-D5AE-F72F-ABC706DD1DA5}"/>
                    </a:ext>
                  </a:extLst>
                </p14:cNvPr>
                <p14:cNvContentPartPr/>
                <p14:nvPr/>
              </p14:nvContentPartPr>
              <p14:xfrm>
                <a:off x="82680" y="13465665"/>
                <a:ext cx="22320" cy="28800"/>
              </p14:xfrm>
            </p:contentPart>
          </mc:Choice>
          <mc:Fallback xmlns="">
            <p:pic>
              <p:nvPicPr>
                <p:cNvPr id="2109" name="Рукописный ввод 2108">
                  <a:extLst>
                    <a:ext uri="{FF2B5EF4-FFF2-40B4-BE49-F238E27FC236}">
                      <a16:creationId xmlns:a16="http://schemas.microsoft.com/office/drawing/2014/main" id="{464C20F3-745F-D5AE-F72F-ABC706DD1DA5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65040" y="13448025"/>
                  <a:ext cx="5796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2111" name="Рукописный ввод 2110">
                  <a:extLst>
                    <a:ext uri="{FF2B5EF4-FFF2-40B4-BE49-F238E27FC236}">
                      <a16:creationId xmlns:a16="http://schemas.microsoft.com/office/drawing/2014/main" id="{27950E40-0E9A-5EBD-B9E4-82014B1F6870}"/>
                    </a:ext>
                  </a:extLst>
                </p14:cNvPr>
                <p14:cNvContentPartPr/>
                <p14:nvPr/>
              </p14:nvContentPartPr>
              <p14:xfrm>
                <a:off x="83400" y="13482585"/>
                <a:ext cx="38160" cy="33840"/>
              </p14:xfrm>
            </p:contentPart>
          </mc:Choice>
          <mc:Fallback xmlns="">
            <p:pic>
              <p:nvPicPr>
                <p:cNvPr id="2111" name="Рукописный ввод 2110">
                  <a:extLst>
                    <a:ext uri="{FF2B5EF4-FFF2-40B4-BE49-F238E27FC236}">
                      <a16:creationId xmlns:a16="http://schemas.microsoft.com/office/drawing/2014/main" id="{27950E40-0E9A-5EBD-B9E4-82014B1F6870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65760" y="13464585"/>
                  <a:ext cx="7380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2113" name="Рукописный ввод 2112">
                  <a:extLst>
                    <a:ext uri="{FF2B5EF4-FFF2-40B4-BE49-F238E27FC236}">
                      <a16:creationId xmlns:a16="http://schemas.microsoft.com/office/drawing/2014/main" id="{952907EB-90C2-6346-02EE-DAB344161B10}"/>
                    </a:ext>
                  </a:extLst>
                </p14:cNvPr>
                <p14:cNvContentPartPr/>
                <p14:nvPr/>
              </p14:nvContentPartPr>
              <p14:xfrm>
                <a:off x="119040" y="13505985"/>
                <a:ext cx="43200" cy="15120"/>
              </p14:xfrm>
            </p:contentPart>
          </mc:Choice>
          <mc:Fallback xmlns="">
            <p:pic>
              <p:nvPicPr>
                <p:cNvPr id="2113" name="Рукописный ввод 2112">
                  <a:extLst>
                    <a:ext uri="{FF2B5EF4-FFF2-40B4-BE49-F238E27FC236}">
                      <a16:creationId xmlns:a16="http://schemas.microsoft.com/office/drawing/2014/main" id="{952907EB-90C2-6346-02EE-DAB344161B10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01400" y="13488345"/>
                  <a:ext cx="7884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2115" name="Рукописный ввод 2114">
                  <a:extLst>
                    <a:ext uri="{FF2B5EF4-FFF2-40B4-BE49-F238E27FC236}">
                      <a16:creationId xmlns:a16="http://schemas.microsoft.com/office/drawing/2014/main" id="{95E636F0-9A90-426D-94CD-49E810FB4864}"/>
                    </a:ext>
                  </a:extLst>
                </p14:cNvPr>
                <p14:cNvContentPartPr/>
                <p14:nvPr/>
              </p14:nvContentPartPr>
              <p14:xfrm>
                <a:off x="135600" y="13475385"/>
                <a:ext cx="41040" cy="31680"/>
              </p14:xfrm>
            </p:contentPart>
          </mc:Choice>
          <mc:Fallback xmlns="">
            <p:pic>
              <p:nvPicPr>
                <p:cNvPr id="2115" name="Рукописный ввод 2114">
                  <a:extLst>
                    <a:ext uri="{FF2B5EF4-FFF2-40B4-BE49-F238E27FC236}">
                      <a16:creationId xmlns:a16="http://schemas.microsoft.com/office/drawing/2014/main" id="{95E636F0-9A90-426D-94CD-49E810FB4864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117600" y="13457385"/>
                  <a:ext cx="7668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2117" name="Рукописный ввод 2116">
                  <a:extLst>
                    <a:ext uri="{FF2B5EF4-FFF2-40B4-BE49-F238E27FC236}">
                      <a16:creationId xmlns:a16="http://schemas.microsoft.com/office/drawing/2014/main" id="{2A68B269-D45B-21EE-0788-D1B310E8B93C}"/>
                    </a:ext>
                  </a:extLst>
                </p14:cNvPr>
                <p14:cNvContentPartPr/>
                <p14:nvPr/>
              </p14:nvContentPartPr>
              <p14:xfrm>
                <a:off x="130920" y="13472865"/>
                <a:ext cx="36000" cy="32040"/>
              </p14:xfrm>
            </p:contentPart>
          </mc:Choice>
          <mc:Fallback xmlns="">
            <p:pic>
              <p:nvPicPr>
                <p:cNvPr id="2117" name="Рукописный ввод 2116">
                  <a:extLst>
                    <a:ext uri="{FF2B5EF4-FFF2-40B4-BE49-F238E27FC236}">
                      <a16:creationId xmlns:a16="http://schemas.microsoft.com/office/drawing/2014/main" id="{2A68B269-D45B-21EE-0788-D1B310E8B93C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112920" y="13455225"/>
                  <a:ext cx="7164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2119" name="Рукописный ввод 2118">
                  <a:extLst>
                    <a:ext uri="{FF2B5EF4-FFF2-40B4-BE49-F238E27FC236}">
                      <a16:creationId xmlns:a16="http://schemas.microsoft.com/office/drawing/2014/main" id="{7B3629A9-322F-4960-0689-0C9B473FD9EE}"/>
                    </a:ext>
                  </a:extLst>
                </p14:cNvPr>
                <p14:cNvContentPartPr/>
                <p14:nvPr/>
              </p14:nvContentPartPr>
              <p14:xfrm>
                <a:off x="164040" y="13477545"/>
                <a:ext cx="28080" cy="29160"/>
              </p14:xfrm>
            </p:contentPart>
          </mc:Choice>
          <mc:Fallback xmlns="">
            <p:pic>
              <p:nvPicPr>
                <p:cNvPr id="2119" name="Рукописный ввод 2118">
                  <a:extLst>
                    <a:ext uri="{FF2B5EF4-FFF2-40B4-BE49-F238E27FC236}">
                      <a16:creationId xmlns:a16="http://schemas.microsoft.com/office/drawing/2014/main" id="{7B3629A9-322F-4960-0689-0C9B473FD9EE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146040" y="13459905"/>
                  <a:ext cx="6372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2121" name="Рукописный ввод 2120">
                  <a:extLst>
                    <a:ext uri="{FF2B5EF4-FFF2-40B4-BE49-F238E27FC236}">
                      <a16:creationId xmlns:a16="http://schemas.microsoft.com/office/drawing/2014/main" id="{A92C94EA-9156-6DEE-644B-AA5C2B537574}"/>
                    </a:ext>
                  </a:extLst>
                </p14:cNvPr>
                <p14:cNvContentPartPr/>
                <p14:nvPr/>
              </p14:nvContentPartPr>
              <p14:xfrm>
                <a:off x="173760" y="13475385"/>
                <a:ext cx="43920" cy="34920"/>
              </p14:xfrm>
            </p:contentPart>
          </mc:Choice>
          <mc:Fallback xmlns="">
            <p:pic>
              <p:nvPicPr>
                <p:cNvPr id="2121" name="Рукописный ввод 2120">
                  <a:extLst>
                    <a:ext uri="{FF2B5EF4-FFF2-40B4-BE49-F238E27FC236}">
                      <a16:creationId xmlns:a16="http://schemas.microsoft.com/office/drawing/2014/main" id="{A92C94EA-9156-6DEE-644B-AA5C2B537574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155760" y="13457385"/>
                  <a:ext cx="7956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2123" name="Рукописный ввод 2122">
                  <a:extLst>
                    <a:ext uri="{FF2B5EF4-FFF2-40B4-BE49-F238E27FC236}">
                      <a16:creationId xmlns:a16="http://schemas.microsoft.com/office/drawing/2014/main" id="{6A2465D9-58C9-767D-3771-ABEE7D3EDE99}"/>
                    </a:ext>
                  </a:extLst>
                </p14:cNvPr>
                <p14:cNvContentPartPr/>
                <p14:nvPr/>
              </p14:nvContentPartPr>
              <p14:xfrm>
                <a:off x="189600" y="13477545"/>
                <a:ext cx="40320" cy="25560"/>
              </p14:xfrm>
            </p:contentPart>
          </mc:Choice>
          <mc:Fallback xmlns="">
            <p:pic>
              <p:nvPicPr>
                <p:cNvPr id="2123" name="Рукописный ввод 2122">
                  <a:extLst>
                    <a:ext uri="{FF2B5EF4-FFF2-40B4-BE49-F238E27FC236}">
                      <a16:creationId xmlns:a16="http://schemas.microsoft.com/office/drawing/2014/main" id="{6A2465D9-58C9-767D-3771-ABEE7D3EDE99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171960" y="13459905"/>
                  <a:ext cx="7596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2125" name="Рукописный ввод 2124">
                  <a:extLst>
                    <a:ext uri="{FF2B5EF4-FFF2-40B4-BE49-F238E27FC236}">
                      <a16:creationId xmlns:a16="http://schemas.microsoft.com/office/drawing/2014/main" id="{F080CAF6-A479-643E-79CD-0C9C252DB354}"/>
                    </a:ext>
                  </a:extLst>
                </p14:cNvPr>
                <p14:cNvContentPartPr/>
                <p14:nvPr/>
              </p14:nvContentPartPr>
              <p14:xfrm>
                <a:off x="182760" y="13480065"/>
                <a:ext cx="38160" cy="22320"/>
              </p14:xfrm>
            </p:contentPart>
          </mc:Choice>
          <mc:Fallback xmlns="">
            <p:pic>
              <p:nvPicPr>
                <p:cNvPr id="2125" name="Рукописный ввод 2124">
                  <a:extLst>
                    <a:ext uri="{FF2B5EF4-FFF2-40B4-BE49-F238E27FC236}">
                      <a16:creationId xmlns:a16="http://schemas.microsoft.com/office/drawing/2014/main" id="{F080CAF6-A479-643E-79CD-0C9C252DB354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164760" y="13462065"/>
                  <a:ext cx="7380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2127" name="Рукописный ввод 2126">
                  <a:extLst>
                    <a:ext uri="{FF2B5EF4-FFF2-40B4-BE49-F238E27FC236}">
                      <a16:creationId xmlns:a16="http://schemas.microsoft.com/office/drawing/2014/main" id="{2BD058CE-B272-E5E0-7DCE-8D00A2C872AC}"/>
                    </a:ext>
                  </a:extLst>
                </p14:cNvPr>
                <p14:cNvContentPartPr/>
                <p14:nvPr/>
              </p14:nvContentPartPr>
              <p14:xfrm>
                <a:off x="185640" y="13475385"/>
                <a:ext cx="36000" cy="31680"/>
              </p14:xfrm>
            </p:contentPart>
          </mc:Choice>
          <mc:Fallback xmlns="">
            <p:pic>
              <p:nvPicPr>
                <p:cNvPr id="2127" name="Рукописный ввод 2126">
                  <a:extLst>
                    <a:ext uri="{FF2B5EF4-FFF2-40B4-BE49-F238E27FC236}">
                      <a16:creationId xmlns:a16="http://schemas.microsoft.com/office/drawing/2014/main" id="{2BD058CE-B272-E5E0-7DCE-8D00A2C872AC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167640" y="13457385"/>
                  <a:ext cx="7164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2129" name="Рукописный ввод 2128">
                  <a:extLst>
                    <a:ext uri="{FF2B5EF4-FFF2-40B4-BE49-F238E27FC236}">
                      <a16:creationId xmlns:a16="http://schemas.microsoft.com/office/drawing/2014/main" id="{DC1B566A-97C5-9A35-5570-C83C3B9018AD}"/>
                    </a:ext>
                  </a:extLst>
                </p14:cNvPr>
                <p14:cNvContentPartPr/>
                <p14:nvPr/>
              </p14:nvContentPartPr>
              <p14:xfrm>
                <a:off x="211560" y="13480065"/>
                <a:ext cx="36000" cy="29520"/>
              </p14:xfrm>
            </p:contentPart>
          </mc:Choice>
          <mc:Fallback xmlns="">
            <p:pic>
              <p:nvPicPr>
                <p:cNvPr id="2129" name="Рукописный ввод 2128">
                  <a:extLst>
                    <a:ext uri="{FF2B5EF4-FFF2-40B4-BE49-F238E27FC236}">
                      <a16:creationId xmlns:a16="http://schemas.microsoft.com/office/drawing/2014/main" id="{DC1B566A-97C5-9A35-5570-C83C3B9018AD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193920" y="13462065"/>
                  <a:ext cx="7164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2131" name="Рукописный ввод 2130">
                  <a:extLst>
                    <a:ext uri="{FF2B5EF4-FFF2-40B4-BE49-F238E27FC236}">
                      <a16:creationId xmlns:a16="http://schemas.microsoft.com/office/drawing/2014/main" id="{7B86918B-FB02-AA5D-34BD-7053431AB743}"/>
                    </a:ext>
                  </a:extLst>
                </p14:cNvPr>
                <p14:cNvContentPartPr/>
                <p14:nvPr/>
              </p14:nvContentPartPr>
              <p14:xfrm>
                <a:off x="222360" y="13489425"/>
                <a:ext cx="29880" cy="26640"/>
              </p14:xfrm>
            </p:contentPart>
          </mc:Choice>
          <mc:Fallback xmlns="">
            <p:pic>
              <p:nvPicPr>
                <p:cNvPr id="2131" name="Рукописный ввод 2130">
                  <a:extLst>
                    <a:ext uri="{FF2B5EF4-FFF2-40B4-BE49-F238E27FC236}">
                      <a16:creationId xmlns:a16="http://schemas.microsoft.com/office/drawing/2014/main" id="{7B86918B-FB02-AA5D-34BD-7053431AB743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204360" y="13471785"/>
                  <a:ext cx="6552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2133" name="Рукописный ввод 2132">
                  <a:extLst>
                    <a:ext uri="{FF2B5EF4-FFF2-40B4-BE49-F238E27FC236}">
                      <a16:creationId xmlns:a16="http://schemas.microsoft.com/office/drawing/2014/main" id="{7FD895FA-E761-3910-5E97-55484717E6CE}"/>
                    </a:ext>
                  </a:extLst>
                </p14:cNvPr>
                <p14:cNvContentPartPr/>
                <p14:nvPr/>
              </p14:nvContentPartPr>
              <p14:xfrm>
                <a:off x="219120" y="13489425"/>
                <a:ext cx="41400" cy="31320"/>
              </p14:xfrm>
            </p:contentPart>
          </mc:Choice>
          <mc:Fallback xmlns="">
            <p:pic>
              <p:nvPicPr>
                <p:cNvPr id="2133" name="Рукописный ввод 2132">
                  <a:extLst>
                    <a:ext uri="{FF2B5EF4-FFF2-40B4-BE49-F238E27FC236}">
                      <a16:creationId xmlns:a16="http://schemas.microsoft.com/office/drawing/2014/main" id="{7FD895FA-E761-3910-5E97-55484717E6CE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201120" y="13471785"/>
                  <a:ext cx="7704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2135" name="Рукописный ввод 2134">
                  <a:extLst>
                    <a:ext uri="{FF2B5EF4-FFF2-40B4-BE49-F238E27FC236}">
                      <a16:creationId xmlns:a16="http://schemas.microsoft.com/office/drawing/2014/main" id="{CFA63461-F8E6-DC25-7653-4ACA1D9F9F53}"/>
                    </a:ext>
                  </a:extLst>
                </p14:cNvPr>
                <p14:cNvContentPartPr/>
                <p14:nvPr/>
              </p14:nvContentPartPr>
              <p14:xfrm>
                <a:off x="244320" y="13480065"/>
                <a:ext cx="29880" cy="27360"/>
              </p14:xfrm>
            </p:contentPart>
          </mc:Choice>
          <mc:Fallback xmlns="">
            <p:pic>
              <p:nvPicPr>
                <p:cNvPr id="2135" name="Рукописный ввод 2134">
                  <a:extLst>
                    <a:ext uri="{FF2B5EF4-FFF2-40B4-BE49-F238E27FC236}">
                      <a16:creationId xmlns:a16="http://schemas.microsoft.com/office/drawing/2014/main" id="{CFA63461-F8E6-DC25-7653-4ACA1D9F9F53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226680" y="13462065"/>
                  <a:ext cx="6552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2137" name="Рукописный ввод 2136">
                  <a:extLst>
                    <a:ext uri="{FF2B5EF4-FFF2-40B4-BE49-F238E27FC236}">
                      <a16:creationId xmlns:a16="http://schemas.microsoft.com/office/drawing/2014/main" id="{C6D864B8-EA1F-1098-E2E1-AC2EA9C594DD}"/>
                    </a:ext>
                  </a:extLst>
                </p14:cNvPr>
                <p14:cNvContentPartPr/>
                <p14:nvPr/>
              </p14:nvContentPartPr>
              <p14:xfrm>
                <a:off x="265920" y="13480065"/>
                <a:ext cx="28800" cy="36720"/>
              </p14:xfrm>
            </p:contentPart>
          </mc:Choice>
          <mc:Fallback xmlns="">
            <p:pic>
              <p:nvPicPr>
                <p:cNvPr id="2137" name="Рукописный ввод 2136">
                  <a:extLst>
                    <a:ext uri="{FF2B5EF4-FFF2-40B4-BE49-F238E27FC236}">
                      <a16:creationId xmlns:a16="http://schemas.microsoft.com/office/drawing/2014/main" id="{C6D864B8-EA1F-1098-E2E1-AC2EA9C594DD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247920" y="13462065"/>
                  <a:ext cx="6444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2139" name="Рукописный ввод 2138">
                  <a:extLst>
                    <a:ext uri="{FF2B5EF4-FFF2-40B4-BE49-F238E27FC236}">
                      <a16:creationId xmlns:a16="http://schemas.microsoft.com/office/drawing/2014/main" id="{4F125045-ACEF-E237-779F-EB4A18FFE69E}"/>
                    </a:ext>
                  </a:extLst>
                </p14:cNvPr>
                <p14:cNvContentPartPr/>
                <p14:nvPr/>
              </p14:nvContentPartPr>
              <p14:xfrm>
                <a:off x="285720" y="13482585"/>
                <a:ext cx="10080" cy="18000"/>
              </p14:xfrm>
            </p:contentPart>
          </mc:Choice>
          <mc:Fallback xmlns="">
            <p:pic>
              <p:nvPicPr>
                <p:cNvPr id="2139" name="Рукописный ввод 2138">
                  <a:extLst>
                    <a:ext uri="{FF2B5EF4-FFF2-40B4-BE49-F238E27FC236}">
                      <a16:creationId xmlns:a16="http://schemas.microsoft.com/office/drawing/2014/main" id="{4F125045-ACEF-E237-779F-EB4A18FFE69E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268080" y="13464585"/>
                  <a:ext cx="4572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2141" name="Рукописный ввод 2140">
                  <a:extLst>
                    <a:ext uri="{FF2B5EF4-FFF2-40B4-BE49-F238E27FC236}">
                      <a16:creationId xmlns:a16="http://schemas.microsoft.com/office/drawing/2014/main" id="{A13E7095-9772-50B9-2B23-480F81A4BBE7}"/>
                    </a:ext>
                  </a:extLst>
                </p14:cNvPr>
                <p14:cNvContentPartPr/>
                <p14:nvPr/>
              </p14:nvContentPartPr>
              <p14:xfrm>
                <a:off x="295440" y="13475385"/>
                <a:ext cx="4680" cy="9000"/>
              </p14:xfrm>
            </p:contentPart>
          </mc:Choice>
          <mc:Fallback xmlns="">
            <p:pic>
              <p:nvPicPr>
                <p:cNvPr id="2141" name="Рукописный ввод 2140">
                  <a:extLst>
                    <a:ext uri="{FF2B5EF4-FFF2-40B4-BE49-F238E27FC236}">
                      <a16:creationId xmlns:a16="http://schemas.microsoft.com/office/drawing/2014/main" id="{A13E7095-9772-50B9-2B23-480F81A4BBE7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277800" y="13457385"/>
                  <a:ext cx="4032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2143" name="Рукописный ввод 2142">
                  <a:extLst>
                    <a:ext uri="{FF2B5EF4-FFF2-40B4-BE49-F238E27FC236}">
                      <a16:creationId xmlns:a16="http://schemas.microsoft.com/office/drawing/2014/main" id="{820A8583-4A5F-3C72-6E7E-6919435634F9}"/>
                    </a:ext>
                  </a:extLst>
                </p14:cNvPr>
                <p14:cNvContentPartPr/>
                <p14:nvPr/>
              </p14:nvContentPartPr>
              <p14:xfrm>
                <a:off x="298320" y="13480065"/>
                <a:ext cx="4320" cy="14040"/>
              </p14:xfrm>
            </p:contentPart>
          </mc:Choice>
          <mc:Fallback xmlns="">
            <p:pic>
              <p:nvPicPr>
                <p:cNvPr id="2143" name="Рукописный ввод 2142">
                  <a:extLst>
                    <a:ext uri="{FF2B5EF4-FFF2-40B4-BE49-F238E27FC236}">
                      <a16:creationId xmlns:a16="http://schemas.microsoft.com/office/drawing/2014/main" id="{820A8583-4A5F-3C72-6E7E-6919435634F9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280320" y="13462065"/>
                  <a:ext cx="3996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2145" name="Рукописный ввод 2144">
                  <a:extLst>
                    <a:ext uri="{FF2B5EF4-FFF2-40B4-BE49-F238E27FC236}">
                      <a16:creationId xmlns:a16="http://schemas.microsoft.com/office/drawing/2014/main" id="{684D3F46-C5B5-67D1-CCF2-A75197917C17}"/>
                    </a:ext>
                  </a:extLst>
                </p14:cNvPr>
                <p14:cNvContentPartPr/>
                <p14:nvPr/>
              </p14:nvContentPartPr>
              <p14:xfrm>
                <a:off x="310920" y="13468185"/>
                <a:ext cx="3600" cy="3960"/>
              </p14:xfrm>
            </p:contentPart>
          </mc:Choice>
          <mc:Fallback xmlns="">
            <p:pic>
              <p:nvPicPr>
                <p:cNvPr id="2145" name="Рукописный ввод 2144">
                  <a:extLst>
                    <a:ext uri="{FF2B5EF4-FFF2-40B4-BE49-F238E27FC236}">
                      <a16:creationId xmlns:a16="http://schemas.microsoft.com/office/drawing/2014/main" id="{684D3F46-C5B5-67D1-CCF2-A75197917C17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293280" y="13450185"/>
                  <a:ext cx="3924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2147" name="Рукописный ввод 2146">
                  <a:extLst>
                    <a:ext uri="{FF2B5EF4-FFF2-40B4-BE49-F238E27FC236}">
                      <a16:creationId xmlns:a16="http://schemas.microsoft.com/office/drawing/2014/main" id="{0ADA7FC9-ACC9-9885-7ADB-FF310D5F914D}"/>
                    </a:ext>
                  </a:extLst>
                </p14:cNvPr>
                <p14:cNvContentPartPr/>
                <p14:nvPr/>
              </p14:nvContentPartPr>
              <p14:xfrm>
                <a:off x="296160" y="13463505"/>
                <a:ext cx="18000" cy="27000"/>
              </p14:xfrm>
            </p:contentPart>
          </mc:Choice>
          <mc:Fallback xmlns="">
            <p:pic>
              <p:nvPicPr>
                <p:cNvPr id="2147" name="Рукописный ввод 2146">
                  <a:extLst>
                    <a:ext uri="{FF2B5EF4-FFF2-40B4-BE49-F238E27FC236}">
                      <a16:creationId xmlns:a16="http://schemas.microsoft.com/office/drawing/2014/main" id="{0ADA7FC9-ACC9-9885-7ADB-FF310D5F914D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278520" y="13445505"/>
                  <a:ext cx="536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2149" name="Рукописный ввод 2148">
                  <a:extLst>
                    <a:ext uri="{FF2B5EF4-FFF2-40B4-BE49-F238E27FC236}">
                      <a16:creationId xmlns:a16="http://schemas.microsoft.com/office/drawing/2014/main" id="{E4292FC2-B17C-FEF0-EF96-A16654A79E11}"/>
                    </a:ext>
                  </a:extLst>
                </p14:cNvPr>
                <p14:cNvContentPartPr/>
                <p14:nvPr/>
              </p14:nvContentPartPr>
              <p14:xfrm>
                <a:off x="302280" y="13487265"/>
                <a:ext cx="2160" cy="24840"/>
              </p14:xfrm>
            </p:contentPart>
          </mc:Choice>
          <mc:Fallback xmlns="">
            <p:pic>
              <p:nvPicPr>
                <p:cNvPr id="2149" name="Рукописный ввод 2148">
                  <a:extLst>
                    <a:ext uri="{FF2B5EF4-FFF2-40B4-BE49-F238E27FC236}">
                      <a16:creationId xmlns:a16="http://schemas.microsoft.com/office/drawing/2014/main" id="{E4292FC2-B17C-FEF0-EF96-A16654A79E11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284280" y="13469265"/>
                  <a:ext cx="3780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2151" name="Рукописный ввод 2150">
                  <a:extLst>
                    <a:ext uri="{FF2B5EF4-FFF2-40B4-BE49-F238E27FC236}">
                      <a16:creationId xmlns:a16="http://schemas.microsoft.com/office/drawing/2014/main" id="{B05530F8-072C-FCB6-FC52-9FF10A715769}"/>
                    </a:ext>
                  </a:extLst>
                </p14:cNvPr>
                <p14:cNvContentPartPr/>
                <p14:nvPr/>
              </p14:nvContentPartPr>
              <p14:xfrm>
                <a:off x="309480" y="13515705"/>
                <a:ext cx="10800" cy="9000"/>
              </p14:xfrm>
            </p:contentPart>
          </mc:Choice>
          <mc:Fallback xmlns="">
            <p:pic>
              <p:nvPicPr>
                <p:cNvPr id="2151" name="Рукописный ввод 2150">
                  <a:extLst>
                    <a:ext uri="{FF2B5EF4-FFF2-40B4-BE49-F238E27FC236}">
                      <a16:creationId xmlns:a16="http://schemas.microsoft.com/office/drawing/2014/main" id="{B05530F8-072C-FCB6-FC52-9FF10A715769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291480" y="13498065"/>
                  <a:ext cx="4644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2153" name="Рукописный ввод 2152">
                  <a:extLst>
                    <a:ext uri="{FF2B5EF4-FFF2-40B4-BE49-F238E27FC236}">
                      <a16:creationId xmlns:a16="http://schemas.microsoft.com/office/drawing/2014/main" id="{85BFB0B6-105D-3452-F3B5-D5D3EBC532EC}"/>
                    </a:ext>
                  </a:extLst>
                </p14:cNvPr>
                <p14:cNvContentPartPr/>
                <p14:nvPr/>
              </p14:nvContentPartPr>
              <p14:xfrm>
                <a:off x="306240" y="13523625"/>
                <a:ext cx="12960" cy="4320"/>
              </p14:xfrm>
            </p:contentPart>
          </mc:Choice>
          <mc:Fallback xmlns="">
            <p:pic>
              <p:nvPicPr>
                <p:cNvPr id="2153" name="Рукописный ввод 2152">
                  <a:extLst>
                    <a:ext uri="{FF2B5EF4-FFF2-40B4-BE49-F238E27FC236}">
                      <a16:creationId xmlns:a16="http://schemas.microsoft.com/office/drawing/2014/main" id="{85BFB0B6-105D-3452-F3B5-D5D3EBC532EC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288240" y="13505985"/>
                  <a:ext cx="48600" cy="39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13" name="Группа 2212">
            <a:extLst>
              <a:ext uri="{FF2B5EF4-FFF2-40B4-BE49-F238E27FC236}">
                <a16:creationId xmlns:a16="http://schemas.microsoft.com/office/drawing/2014/main" id="{9D73CBE4-76D3-282A-DF17-C2015D5B8707}"/>
              </a:ext>
            </a:extLst>
          </p:cNvPr>
          <p:cNvGrpSpPr/>
          <p:nvPr/>
        </p:nvGrpSpPr>
        <p:grpSpPr>
          <a:xfrm>
            <a:off x="26160" y="13975425"/>
            <a:ext cx="294120" cy="79200"/>
            <a:chOff x="26160" y="13975425"/>
            <a:chExt cx="294120" cy="7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2155" name="Рукописный ввод 2154">
                  <a:extLst>
                    <a:ext uri="{FF2B5EF4-FFF2-40B4-BE49-F238E27FC236}">
                      <a16:creationId xmlns:a16="http://schemas.microsoft.com/office/drawing/2014/main" id="{6E906508-DAF3-47AE-70B3-58E6F4BD1DE7}"/>
                    </a:ext>
                  </a:extLst>
                </p14:cNvPr>
                <p14:cNvContentPartPr/>
                <p14:nvPr/>
              </p14:nvContentPartPr>
              <p14:xfrm>
                <a:off x="69360" y="13984785"/>
                <a:ext cx="11520" cy="9720"/>
              </p14:xfrm>
            </p:contentPart>
          </mc:Choice>
          <mc:Fallback xmlns="">
            <p:pic>
              <p:nvPicPr>
                <p:cNvPr id="2155" name="Рукописный ввод 2154">
                  <a:extLst>
                    <a:ext uri="{FF2B5EF4-FFF2-40B4-BE49-F238E27FC236}">
                      <a16:creationId xmlns:a16="http://schemas.microsoft.com/office/drawing/2014/main" id="{6E906508-DAF3-47AE-70B3-58E6F4BD1DE7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51720" y="13967145"/>
                  <a:ext cx="4716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2156" name="Рукописный ввод 2155">
                  <a:extLst>
                    <a:ext uri="{FF2B5EF4-FFF2-40B4-BE49-F238E27FC236}">
                      <a16:creationId xmlns:a16="http://schemas.microsoft.com/office/drawing/2014/main" id="{8BDD6F9D-9D80-5D06-1E16-844AD8D23025}"/>
                    </a:ext>
                  </a:extLst>
                </p14:cNvPr>
                <p14:cNvContentPartPr/>
                <p14:nvPr/>
              </p14:nvContentPartPr>
              <p14:xfrm>
                <a:off x="45600" y="13980105"/>
                <a:ext cx="35280" cy="12240"/>
              </p14:xfrm>
            </p:contentPart>
          </mc:Choice>
          <mc:Fallback xmlns="">
            <p:pic>
              <p:nvPicPr>
                <p:cNvPr id="2156" name="Рукописный ввод 2155">
                  <a:extLst>
                    <a:ext uri="{FF2B5EF4-FFF2-40B4-BE49-F238E27FC236}">
                      <a16:creationId xmlns:a16="http://schemas.microsoft.com/office/drawing/2014/main" id="{8BDD6F9D-9D80-5D06-1E16-844AD8D23025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27960" y="13962105"/>
                  <a:ext cx="7092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2158" name="Рукописный ввод 2157">
                  <a:extLst>
                    <a:ext uri="{FF2B5EF4-FFF2-40B4-BE49-F238E27FC236}">
                      <a16:creationId xmlns:a16="http://schemas.microsoft.com/office/drawing/2014/main" id="{9D0A337D-15CF-5E71-D803-68597292F09D}"/>
                    </a:ext>
                  </a:extLst>
                </p14:cNvPr>
                <p14:cNvContentPartPr/>
                <p14:nvPr/>
              </p14:nvContentPartPr>
              <p14:xfrm>
                <a:off x="37680" y="13975425"/>
                <a:ext cx="14760" cy="20520"/>
              </p14:xfrm>
            </p:contentPart>
          </mc:Choice>
          <mc:Fallback xmlns="">
            <p:pic>
              <p:nvPicPr>
                <p:cNvPr id="2158" name="Рукописный ввод 2157">
                  <a:extLst>
                    <a:ext uri="{FF2B5EF4-FFF2-40B4-BE49-F238E27FC236}">
                      <a16:creationId xmlns:a16="http://schemas.microsoft.com/office/drawing/2014/main" id="{9D0A337D-15CF-5E71-D803-68597292F09D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20040" y="13957425"/>
                  <a:ext cx="5040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2160" name="Рукописный ввод 2159">
                  <a:extLst>
                    <a:ext uri="{FF2B5EF4-FFF2-40B4-BE49-F238E27FC236}">
                      <a16:creationId xmlns:a16="http://schemas.microsoft.com/office/drawing/2014/main" id="{D2011FAA-9B60-FF12-EC45-93B929BACC33}"/>
                    </a:ext>
                  </a:extLst>
                </p14:cNvPr>
                <p14:cNvContentPartPr/>
                <p14:nvPr/>
              </p14:nvContentPartPr>
              <p14:xfrm>
                <a:off x="26160" y="13984785"/>
                <a:ext cx="9360" cy="17280"/>
              </p14:xfrm>
            </p:contentPart>
          </mc:Choice>
          <mc:Fallback xmlns="">
            <p:pic>
              <p:nvPicPr>
                <p:cNvPr id="2160" name="Рукописный ввод 2159">
                  <a:extLst>
                    <a:ext uri="{FF2B5EF4-FFF2-40B4-BE49-F238E27FC236}">
                      <a16:creationId xmlns:a16="http://schemas.microsoft.com/office/drawing/2014/main" id="{D2011FAA-9B60-FF12-EC45-93B929BACC33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8520" y="13967145"/>
                  <a:ext cx="4500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2162" name="Рукописный ввод 2161">
                  <a:extLst>
                    <a:ext uri="{FF2B5EF4-FFF2-40B4-BE49-F238E27FC236}">
                      <a16:creationId xmlns:a16="http://schemas.microsoft.com/office/drawing/2014/main" id="{B69D25CD-9B10-ABD0-06D6-38FB8CE449FA}"/>
                    </a:ext>
                  </a:extLst>
                </p14:cNvPr>
                <p14:cNvContentPartPr/>
                <p14:nvPr/>
              </p14:nvContentPartPr>
              <p14:xfrm>
                <a:off x="31200" y="13980105"/>
                <a:ext cx="11880" cy="33840"/>
              </p14:xfrm>
            </p:contentPart>
          </mc:Choice>
          <mc:Fallback xmlns="">
            <p:pic>
              <p:nvPicPr>
                <p:cNvPr id="2162" name="Рукописный ввод 2161">
                  <a:extLst>
                    <a:ext uri="{FF2B5EF4-FFF2-40B4-BE49-F238E27FC236}">
                      <a16:creationId xmlns:a16="http://schemas.microsoft.com/office/drawing/2014/main" id="{B69D25CD-9B10-ABD0-06D6-38FB8CE449FA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13200" y="13962105"/>
                  <a:ext cx="4752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2164" name="Рукописный ввод 2163">
                  <a:extLst>
                    <a:ext uri="{FF2B5EF4-FFF2-40B4-BE49-F238E27FC236}">
                      <a16:creationId xmlns:a16="http://schemas.microsoft.com/office/drawing/2014/main" id="{7B3D0DC7-F348-F76E-0D44-87A21B0BD783}"/>
                    </a:ext>
                  </a:extLst>
                </p14:cNvPr>
                <p14:cNvContentPartPr/>
                <p14:nvPr/>
              </p14:nvContentPartPr>
              <p14:xfrm>
                <a:off x="42360" y="13999185"/>
                <a:ext cx="12600" cy="29520"/>
              </p14:xfrm>
            </p:contentPart>
          </mc:Choice>
          <mc:Fallback xmlns="">
            <p:pic>
              <p:nvPicPr>
                <p:cNvPr id="2164" name="Рукописный ввод 2163">
                  <a:extLst>
                    <a:ext uri="{FF2B5EF4-FFF2-40B4-BE49-F238E27FC236}">
                      <a16:creationId xmlns:a16="http://schemas.microsoft.com/office/drawing/2014/main" id="{7B3D0DC7-F348-F76E-0D44-87A21B0BD783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24360" y="13981185"/>
                  <a:ext cx="4824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2166" name="Рукописный ввод 2165">
                  <a:extLst>
                    <a:ext uri="{FF2B5EF4-FFF2-40B4-BE49-F238E27FC236}">
                      <a16:creationId xmlns:a16="http://schemas.microsoft.com/office/drawing/2014/main" id="{9EE223B1-9DBD-1DE8-A351-72B115A1380F}"/>
                    </a:ext>
                  </a:extLst>
                </p14:cNvPr>
                <p14:cNvContentPartPr/>
                <p14:nvPr/>
              </p14:nvContentPartPr>
              <p14:xfrm>
                <a:off x="37680" y="14011065"/>
                <a:ext cx="19080" cy="27720"/>
              </p14:xfrm>
            </p:contentPart>
          </mc:Choice>
          <mc:Fallback xmlns="">
            <p:pic>
              <p:nvPicPr>
                <p:cNvPr id="2166" name="Рукописный ввод 2165">
                  <a:extLst>
                    <a:ext uri="{FF2B5EF4-FFF2-40B4-BE49-F238E27FC236}">
                      <a16:creationId xmlns:a16="http://schemas.microsoft.com/office/drawing/2014/main" id="{9EE223B1-9DBD-1DE8-A351-72B115A1380F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19680" y="13993065"/>
                  <a:ext cx="5472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2168" name="Рукописный ввод 2167">
                  <a:extLst>
                    <a:ext uri="{FF2B5EF4-FFF2-40B4-BE49-F238E27FC236}">
                      <a16:creationId xmlns:a16="http://schemas.microsoft.com/office/drawing/2014/main" id="{3BA76119-A386-C078-F1D1-A31E9E9DEBAE}"/>
                    </a:ext>
                  </a:extLst>
                </p14:cNvPr>
                <p14:cNvContentPartPr/>
                <p14:nvPr/>
              </p14:nvContentPartPr>
              <p14:xfrm>
                <a:off x="42000" y="14011065"/>
                <a:ext cx="30960" cy="29160"/>
              </p14:xfrm>
            </p:contentPart>
          </mc:Choice>
          <mc:Fallback xmlns="">
            <p:pic>
              <p:nvPicPr>
                <p:cNvPr id="2168" name="Рукописный ввод 2167">
                  <a:extLst>
                    <a:ext uri="{FF2B5EF4-FFF2-40B4-BE49-F238E27FC236}">
                      <a16:creationId xmlns:a16="http://schemas.microsoft.com/office/drawing/2014/main" id="{3BA76119-A386-C078-F1D1-A31E9E9DEBAE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24360" y="13993065"/>
                  <a:ext cx="6660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2170" name="Рукописный ввод 2169">
                  <a:extLst>
                    <a:ext uri="{FF2B5EF4-FFF2-40B4-BE49-F238E27FC236}">
                      <a16:creationId xmlns:a16="http://schemas.microsoft.com/office/drawing/2014/main" id="{FD80A408-4E81-FC2A-7EAF-B30C195E0F4F}"/>
                    </a:ext>
                  </a:extLst>
                </p14:cNvPr>
                <p14:cNvContentPartPr/>
                <p14:nvPr/>
              </p14:nvContentPartPr>
              <p14:xfrm>
                <a:off x="80880" y="13996665"/>
                <a:ext cx="33120" cy="43560"/>
              </p14:xfrm>
            </p:contentPart>
          </mc:Choice>
          <mc:Fallback xmlns="">
            <p:pic>
              <p:nvPicPr>
                <p:cNvPr id="2170" name="Рукописный ввод 2169">
                  <a:extLst>
                    <a:ext uri="{FF2B5EF4-FFF2-40B4-BE49-F238E27FC236}">
                      <a16:creationId xmlns:a16="http://schemas.microsoft.com/office/drawing/2014/main" id="{FD80A408-4E81-FC2A-7EAF-B30C195E0F4F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62880" y="13979025"/>
                  <a:ext cx="6876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2172" name="Рукописный ввод 2171">
                  <a:extLst>
                    <a:ext uri="{FF2B5EF4-FFF2-40B4-BE49-F238E27FC236}">
                      <a16:creationId xmlns:a16="http://schemas.microsoft.com/office/drawing/2014/main" id="{7A6E87EF-8B5E-C9F3-2C85-3296A3918E2D}"/>
                    </a:ext>
                  </a:extLst>
                </p14:cNvPr>
                <p14:cNvContentPartPr/>
                <p14:nvPr/>
              </p14:nvContentPartPr>
              <p14:xfrm>
                <a:off x="90240" y="14001705"/>
                <a:ext cx="33120" cy="37080"/>
              </p14:xfrm>
            </p:contentPart>
          </mc:Choice>
          <mc:Fallback xmlns="">
            <p:pic>
              <p:nvPicPr>
                <p:cNvPr id="2172" name="Рукописный ввод 2171">
                  <a:extLst>
                    <a:ext uri="{FF2B5EF4-FFF2-40B4-BE49-F238E27FC236}">
                      <a16:creationId xmlns:a16="http://schemas.microsoft.com/office/drawing/2014/main" id="{7A6E87EF-8B5E-C9F3-2C85-3296A3918E2D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72240" y="13983705"/>
                  <a:ext cx="6876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2174" name="Рукописный ввод 2173">
                  <a:extLst>
                    <a:ext uri="{FF2B5EF4-FFF2-40B4-BE49-F238E27FC236}">
                      <a16:creationId xmlns:a16="http://schemas.microsoft.com/office/drawing/2014/main" id="{920B2A37-8104-60FC-843C-1A3C146D9DA2}"/>
                    </a:ext>
                  </a:extLst>
                </p14:cNvPr>
                <p14:cNvContentPartPr/>
                <p14:nvPr/>
              </p14:nvContentPartPr>
              <p14:xfrm>
                <a:off x="99600" y="14001705"/>
                <a:ext cx="37080" cy="37800"/>
              </p14:xfrm>
            </p:contentPart>
          </mc:Choice>
          <mc:Fallback xmlns="">
            <p:pic>
              <p:nvPicPr>
                <p:cNvPr id="2174" name="Рукописный ввод 2173">
                  <a:extLst>
                    <a:ext uri="{FF2B5EF4-FFF2-40B4-BE49-F238E27FC236}">
                      <a16:creationId xmlns:a16="http://schemas.microsoft.com/office/drawing/2014/main" id="{920B2A37-8104-60FC-843C-1A3C146D9DA2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81960" y="13983705"/>
                  <a:ext cx="7272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2176" name="Рукописный ввод 2175">
                  <a:extLst>
                    <a:ext uri="{FF2B5EF4-FFF2-40B4-BE49-F238E27FC236}">
                      <a16:creationId xmlns:a16="http://schemas.microsoft.com/office/drawing/2014/main" id="{F5106544-1399-5BA1-5269-75F651116695}"/>
                    </a:ext>
                  </a:extLst>
                </p14:cNvPr>
                <p14:cNvContentPartPr/>
                <p14:nvPr/>
              </p14:nvContentPartPr>
              <p14:xfrm>
                <a:off x="108960" y="14001705"/>
                <a:ext cx="51480" cy="39960"/>
              </p14:xfrm>
            </p:contentPart>
          </mc:Choice>
          <mc:Fallback xmlns="">
            <p:pic>
              <p:nvPicPr>
                <p:cNvPr id="2176" name="Рукописный ввод 2175">
                  <a:extLst>
                    <a:ext uri="{FF2B5EF4-FFF2-40B4-BE49-F238E27FC236}">
                      <a16:creationId xmlns:a16="http://schemas.microsoft.com/office/drawing/2014/main" id="{F5106544-1399-5BA1-5269-75F651116695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91320" y="13983705"/>
                  <a:ext cx="8712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2178" name="Рукописный ввод 2177">
                  <a:extLst>
                    <a:ext uri="{FF2B5EF4-FFF2-40B4-BE49-F238E27FC236}">
                      <a16:creationId xmlns:a16="http://schemas.microsoft.com/office/drawing/2014/main" id="{CC948BAE-D2F0-991F-46DC-A71524A2BECE}"/>
                    </a:ext>
                  </a:extLst>
                </p14:cNvPr>
                <p14:cNvContentPartPr/>
                <p14:nvPr/>
              </p14:nvContentPartPr>
              <p14:xfrm>
                <a:off x="126240" y="14001705"/>
                <a:ext cx="47520" cy="36720"/>
              </p14:xfrm>
            </p:contentPart>
          </mc:Choice>
          <mc:Fallback xmlns="">
            <p:pic>
              <p:nvPicPr>
                <p:cNvPr id="2178" name="Рукописный ввод 2177">
                  <a:extLst>
                    <a:ext uri="{FF2B5EF4-FFF2-40B4-BE49-F238E27FC236}">
                      <a16:creationId xmlns:a16="http://schemas.microsoft.com/office/drawing/2014/main" id="{CC948BAE-D2F0-991F-46DC-A71524A2BECE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108600" y="13983705"/>
                  <a:ext cx="8316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2180" name="Рукописный ввод 2179">
                  <a:extLst>
                    <a:ext uri="{FF2B5EF4-FFF2-40B4-BE49-F238E27FC236}">
                      <a16:creationId xmlns:a16="http://schemas.microsoft.com/office/drawing/2014/main" id="{1404ECC2-81F3-2569-9EB0-2D00267F3255}"/>
                    </a:ext>
                  </a:extLst>
                </p14:cNvPr>
                <p14:cNvContentPartPr/>
                <p14:nvPr/>
              </p14:nvContentPartPr>
              <p14:xfrm>
                <a:off x="153600" y="14006385"/>
                <a:ext cx="32400" cy="32040"/>
              </p14:xfrm>
            </p:contentPart>
          </mc:Choice>
          <mc:Fallback xmlns="">
            <p:pic>
              <p:nvPicPr>
                <p:cNvPr id="2180" name="Рукописный ввод 2179">
                  <a:extLst>
                    <a:ext uri="{FF2B5EF4-FFF2-40B4-BE49-F238E27FC236}">
                      <a16:creationId xmlns:a16="http://schemas.microsoft.com/office/drawing/2014/main" id="{1404ECC2-81F3-2569-9EB0-2D00267F3255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135960" y="13988385"/>
                  <a:ext cx="6804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2182" name="Рукописный ввод 2181">
                  <a:extLst>
                    <a:ext uri="{FF2B5EF4-FFF2-40B4-BE49-F238E27FC236}">
                      <a16:creationId xmlns:a16="http://schemas.microsoft.com/office/drawing/2014/main" id="{013573D2-9CFB-353D-CCC6-E85ED654C485}"/>
                    </a:ext>
                  </a:extLst>
                </p14:cNvPr>
                <p14:cNvContentPartPr/>
                <p14:nvPr/>
              </p14:nvContentPartPr>
              <p14:xfrm>
                <a:off x="178440" y="14018265"/>
                <a:ext cx="26640" cy="27360"/>
              </p14:xfrm>
            </p:contentPart>
          </mc:Choice>
          <mc:Fallback xmlns="">
            <p:pic>
              <p:nvPicPr>
                <p:cNvPr id="2182" name="Рукописный ввод 2181">
                  <a:extLst>
                    <a:ext uri="{FF2B5EF4-FFF2-40B4-BE49-F238E27FC236}">
                      <a16:creationId xmlns:a16="http://schemas.microsoft.com/office/drawing/2014/main" id="{013573D2-9CFB-353D-CCC6-E85ED654C485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160440" y="14000265"/>
                  <a:ext cx="6228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2184" name="Рукописный ввод 2183">
                  <a:extLst>
                    <a:ext uri="{FF2B5EF4-FFF2-40B4-BE49-F238E27FC236}">
                      <a16:creationId xmlns:a16="http://schemas.microsoft.com/office/drawing/2014/main" id="{9FCAC13F-3111-5DA3-9796-6040FE603717}"/>
                    </a:ext>
                  </a:extLst>
                </p14:cNvPr>
                <p14:cNvContentPartPr/>
                <p14:nvPr/>
              </p14:nvContentPartPr>
              <p14:xfrm>
                <a:off x="200040" y="14015745"/>
                <a:ext cx="33480" cy="27000"/>
              </p14:xfrm>
            </p:contentPart>
          </mc:Choice>
          <mc:Fallback xmlns="">
            <p:pic>
              <p:nvPicPr>
                <p:cNvPr id="2184" name="Рукописный ввод 2183">
                  <a:extLst>
                    <a:ext uri="{FF2B5EF4-FFF2-40B4-BE49-F238E27FC236}">
                      <a16:creationId xmlns:a16="http://schemas.microsoft.com/office/drawing/2014/main" id="{9FCAC13F-3111-5DA3-9796-6040FE603717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182400" y="13998105"/>
                  <a:ext cx="6912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2186" name="Рукописный ввод 2185">
                  <a:extLst>
                    <a:ext uri="{FF2B5EF4-FFF2-40B4-BE49-F238E27FC236}">
                      <a16:creationId xmlns:a16="http://schemas.microsoft.com/office/drawing/2014/main" id="{AD61543C-8E67-1DC3-86FA-FABFFE579B02}"/>
                    </a:ext>
                  </a:extLst>
                </p14:cNvPr>
                <p14:cNvContentPartPr/>
                <p14:nvPr/>
              </p14:nvContentPartPr>
              <p14:xfrm>
                <a:off x="203640" y="14013585"/>
                <a:ext cx="32040" cy="33120"/>
              </p14:xfrm>
            </p:contentPart>
          </mc:Choice>
          <mc:Fallback xmlns="">
            <p:pic>
              <p:nvPicPr>
                <p:cNvPr id="2186" name="Рукописный ввод 2185">
                  <a:extLst>
                    <a:ext uri="{FF2B5EF4-FFF2-40B4-BE49-F238E27FC236}">
                      <a16:creationId xmlns:a16="http://schemas.microsoft.com/office/drawing/2014/main" id="{AD61543C-8E67-1DC3-86FA-FABFFE579B02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186000" y="13995585"/>
                  <a:ext cx="6768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2188" name="Рукописный ввод 2187">
                  <a:extLst>
                    <a:ext uri="{FF2B5EF4-FFF2-40B4-BE49-F238E27FC236}">
                      <a16:creationId xmlns:a16="http://schemas.microsoft.com/office/drawing/2014/main" id="{0B7CD4D6-9A9A-E5E6-663D-35E55556A157}"/>
                    </a:ext>
                  </a:extLst>
                </p14:cNvPr>
                <p14:cNvContentPartPr/>
                <p14:nvPr/>
              </p14:nvContentPartPr>
              <p14:xfrm>
                <a:off x="223800" y="14013585"/>
                <a:ext cx="30600" cy="37800"/>
              </p14:xfrm>
            </p:contentPart>
          </mc:Choice>
          <mc:Fallback xmlns="">
            <p:pic>
              <p:nvPicPr>
                <p:cNvPr id="2188" name="Рукописный ввод 2187">
                  <a:extLst>
                    <a:ext uri="{FF2B5EF4-FFF2-40B4-BE49-F238E27FC236}">
                      <a16:creationId xmlns:a16="http://schemas.microsoft.com/office/drawing/2014/main" id="{0B7CD4D6-9A9A-E5E6-663D-35E55556A157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206160" y="13995585"/>
                  <a:ext cx="6624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2190" name="Рукописный ввод 2189">
                  <a:extLst>
                    <a:ext uri="{FF2B5EF4-FFF2-40B4-BE49-F238E27FC236}">
                      <a16:creationId xmlns:a16="http://schemas.microsoft.com/office/drawing/2014/main" id="{E46FADF5-12CE-6AB8-3B46-AC5FEC795F19}"/>
                    </a:ext>
                  </a:extLst>
                </p14:cNvPr>
                <p14:cNvContentPartPr/>
                <p14:nvPr/>
              </p14:nvContentPartPr>
              <p14:xfrm>
                <a:off x="245040" y="14006385"/>
                <a:ext cx="33480" cy="42480"/>
              </p14:xfrm>
            </p:contentPart>
          </mc:Choice>
          <mc:Fallback xmlns="">
            <p:pic>
              <p:nvPicPr>
                <p:cNvPr id="2190" name="Рукописный ввод 2189">
                  <a:extLst>
                    <a:ext uri="{FF2B5EF4-FFF2-40B4-BE49-F238E27FC236}">
                      <a16:creationId xmlns:a16="http://schemas.microsoft.com/office/drawing/2014/main" id="{E46FADF5-12CE-6AB8-3B46-AC5FEC795F19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227040" y="13988385"/>
                  <a:ext cx="6912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2192" name="Рукописный ввод 2191">
                  <a:extLst>
                    <a:ext uri="{FF2B5EF4-FFF2-40B4-BE49-F238E27FC236}">
                      <a16:creationId xmlns:a16="http://schemas.microsoft.com/office/drawing/2014/main" id="{286BA70E-4AB6-8567-793E-61C6FF67942D}"/>
                    </a:ext>
                  </a:extLst>
                </p14:cNvPr>
                <p14:cNvContentPartPr/>
                <p14:nvPr/>
              </p14:nvContentPartPr>
              <p14:xfrm>
                <a:off x="258720" y="14003865"/>
                <a:ext cx="19800" cy="39960"/>
              </p14:xfrm>
            </p:contentPart>
          </mc:Choice>
          <mc:Fallback xmlns="">
            <p:pic>
              <p:nvPicPr>
                <p:cNvPr id="2192" name="Рукописный ввод 2191">
                  <a:extLst>
                    <a:ext uri="{FF2B5EF4-FFF2-40B4-BE49-F238E27FC236}">
                      <a16:creationId xmlns:a16="http://schemas.microsoft.com/office/drawing/2014/main" id="{286BA70E-4AB6-8567-793E-61C6FF67942D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241080" y="13986225"/>
                  <a:ext cx="5544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2194" name="Рукописный ввод 2193">
                  <a:extLst>
                    <a:ext uri="{FF2B5EF4-FFF2-40B4-BE49-F238E27FC236}">
                      <a16:creationId xmlns:a16="http://schemas.microsoft.com/office/drawing/2014/main" id="{4F09718E-B03E-73B8-470B-454885E43A6B}"/>
                    </a:ext>
                  </a:extLst>
                </p14:cNvPr>
                <p14:cNvContentPartPr/>
                <p14:nvPr/>
              </p14:nvContentPartPr>
              <p14:xfrm>
                <a:off x="284640" y="14001705"/>
                <a:ext cx="10800" cy="34200"/>
              </p14:xfrm>
            </p:contentPart>
          </mc:Choice>
          <mc:Fallback xmlns="">
            <p:pic>
              <p:nvPicPr>
                <p:cNvPr id="2194" name="Рукописный ввод 2193">
                  <a:extLst>
                    <a:ext uri="{FF2B5EF4-FFF2-40B4-BE49-F238E27FC236}">
                      <a16:creationId xmlns:a16="http://schemas.microsoft.com/office/drawing/2014/main" id="{4F09718E-B03E-73B8-470B-454885E43A6B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267000" y="13983705"/>
                  <a:ext cx="4644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2196" name="Рукописный ввод 2195">
                  <a:extLst>
                    <a:ext uri="{FF2B5EF4-FFF2-40B4-BE49-F238E27FC236}">
                      <a16:creationId xmlns:a16="http://schemas.microsoft.com/office/drawing/2014/main" id="{59F75084-B60D-4427-5868-64C9FB9E5E85}"/>
                    </a:ext>
                  </a:extLst>
                </p14:cNvPr>
                <p14:cNvContentPartPr/>
                <p14:nvPr/>
              </p14:nvContentPartPr>
              <p14:xfrm>
                <a:off x="293280" y="13996665"/>
                <a:ext cx="18720" cy="25200"/>
              </p14:xfrm>
            </p:contentPart>
          </mc:Choice>
          <mc:Fallback xmlns="">
            <p:pic>
              <p:nvPicPr>
                <p:cNvPr id="2196" name="Рукописный ввод 2195">
                  <a:extLst>
                    <a:ext uri="{FF2B5EF4-FFF2-40B4-BE49-F238E27FC236}">
                      <a16:creationId xmlns:a16="http://schemas.microsoft.com/office/drawing/2014/main" id="{59F75084-B60D-4427-5868-64C9FB9E5E85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275640" y="13979025"/>
                  <a:ext cx="5436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2198" name="Рукописный ввод 2197">
                  <a:extLst>
                    <a:ext uri="{FF2B5EF4-FFF2-40B4-BE49-F238E27FC236}">
                      <a16:creationId xmlns:a16="http://schemas.microsoft.com/office/drawing/2014/main" id="{3F5EB3AA-E192-404E-F84F-CA3A2161023A}"/>
                    </a:ext>
                  </a:extLst>
                </p14:cNvPr>
                <p14:cNvContentPartPr/>
                <p14:nvPr/>
              </p14:nvContentPartPr>
              <p14:xfrm>
                <a:off x="295800" y="14011065"/>
                <a:ext cx="9000" cy="22680"/>
              </p14:xfrm>
            </p:contentPart>
          </mc:Choice>
          <mc:Fallback xmlns="">
            <p:pic>
              <p:nvPicPr>
                <p:cNvPr id="2198" name="Рукописный ввод 2197">
                  <a:extLst>
                    <a:ext uri="{FF2B5EF4-FFF2-40B4-BE49-F238E27FC236}">
                      <a16:creationId xmlns:a16="http://schemas.microsoft.com/office/drawing/2014/main" id="{3F5EB3AA-E192-404E-F84F-CA3A2161023A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277800" y="13993065"/>
                  <a:ext cx="4464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2200" name="Рукописный ввод 2199">
                  <a:extLst>
                    <a:ext uri="{FF2B5EF4-FFF2-40B4-BE49-F238E27FC236}">
                      <a16:creationId xmlns:a16="http://schemas.microsoft.com/office/drawing/2014/main" id="{93695E7F-CE4A-454A-837E-55EA68AE6753}"/>
                    </a:ext>
                  </a:extLst>
                </p14:cNvPr>
                <p14:cNvContentPartPr/>
                <p14:nvPr/>
              </p14:nvContentPartPr>
              <p14:xfrm>
                <a:off x="304440" y="14022945"/>
                <a:ext cx="3960" cy="20520"/>
              </p14:xfrm>
            </p:contentPart>
          </mc:Choice>
          <mc:Fallback xmlns="">
            <p:pic>
              <p:nvPicPr>
                <p:cNvPr id="2200" name="Рукописный ввод 2199">
                  <a:extLst>
                    <a:ext uri="{FF2B5EF4-FFF2-40B4-BE49-F238E27FC236}">
                      <a16:creationId xmlns:a16="http://schemas.microsoft.com/office/drawing/2014/main" id="{93695E7F-CE4A-454A-837E-55EA68AE6753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286800" y="14005305"/>
                  <a:ext cx="3960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2202" name="Рукописный ввод 2201">
                  <a:extLst>
                    <a:ext uri="{FF2B5EF4-FFF2-40B4-BE49-F238E27FC236}">
                      <a16:creationId xmlns:a16="http://schemas.microsoft.com/office/drawing/2014/main" id="{18F6773B-4077-191E-7338-4DEFF46C5841}"/>
                    </a:ext>
                  </a:extLst>
                </p14:cNvPr>
                <p14:cNvContentPartPr/>
                <p14:nvPr/>
              </p14:nvContentPartPr>
              <p14:xfrm>
                <a:off x="307680" y="14020425"/>
                <a:ext cx="4680" cy="12960"/>
              </p14:xfrm>
            </p:contentPart>
          </mc:Choice>
          <mc:Fallback xmlns="">
            <p:pic>
              <p:nvPicPr>
                <p:cNvPr id="2202" name="Рукописный ввод 2201">
                  <a:extLst>
                    <a:ext uri="{FF2B5EF4-FFF2-40B4-BE49-F238E27FC236}">
                      <a16:creationId xmlns:a16="http://schemas.microsoft.com/office/drawing/2014/main" id="{18F6773B-4077-191E-7338-4DEFF46C5841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289680" y="14002785"/>
                  <a:ext cx="4032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2204" name="Рукописный ввод 2203">
                  <a:extLst>
                    <a:ext uri="{FF2B5EF4-FFF2-40B4-BE49-F238E27FC236}">
                      <a16:creationId xmlns:a16="http://schemas.microsoft.com/office/drawing/2014/main" id="{B17C8C33-D4EE-50C4-15AB-BEEF3A0F3B8D}"/>
                    </a:ext>
                  </a:extLst>
                </p14:cNvPr>
                <p14:cNvContentPartPr/>
                <p14:nvPr/>
              </p14:nvContentPartPr>
              <p14:xfrm>
                <a:off x="306960" y="14022945"/>
                <a:ext cx="360" cy="2520"/>
              </p14:xfrm>
            </p:contentPart>
          </mc:Choice>
          <mc:Fallback xmlns="">
            <p:pic>
              <p:nvPicPr>
                <p:cNvPr id="2204" name="Рукописный ввод 2203">
                  <a:extLst>
                    <a:ext uri="{FF2B5EF4-FFF2-40B4-BE49-F238E27FC236}">
                      <a16:creationId xmlns:a16="http://schemas.microsoft.com/office/drawing/2014/main" id="{B17C8C33-D4EE-50C4-15AB-BEEF3A0F3B8D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289320" y="14005305"/>
                  <a:ext cx="3600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2206" name="Рукописный ввод 2205">
                  <a:extLst>
                    <a:ext uri="{FF2B5EF4-FFF2-40B4-BE49-F238E27FC236}">
                      <a16:creationId xmlns:a16="http://schemas.microsoft.com/office/drawing/2014/main" id="{A884FF3C-966A-453D-FCD1-53AB1FF61431}"/>
                    </a:ext>
                  </a:extLst>
                </p14:cNvPr>
                <p14:cNvContentPartPr/>
                <p14:nvPr/>
              </p14:nvContentPartPr>
              <p14:xfrm>
                <a:off x="311640" y="13999185"/>
                <a:ext cx="360" cy="360"/>
              </p14:xfrm>
            </p:contentPart>
          </mc:Choice>
          <mc:Fallback xmlns="">
            <p:pic>
              <p:nvPicPr>
                <p:cNvPr id="2206" name="Рукописный ввод 2205">
                  <a:extLst>
                    <a:ext uri="{FF2B5EF4-FFF2-40B4-BE49-F238E27FC236}">
                      <a16:creationId xmlns:a16="http://schemas.microsoft.com/office/drawing/2014/main" id="{A884FF3C-966A-453D-FCD1-53AB1FF61431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294000" y="13981185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2208" name="Рукописный ввод 2207">
                  <a:extLst>
                    <a:ext uri="{FF2B5EF4-FFF2-40B4-BE49-F238E27FC236}">
                      <a16:creationId xmlns:a16="http://schemas.microsoft.com/office/drawing/2014/main" id="{2C5AD044-4AEC-D46A-7129-5099A4E4C4C4}"/>
                    </a:ext>
                  </a:extLst>
                </p14:cNvPr>
                <p14:cNvContentPartPr/>
                <p14:nvPr/>
              </p14:nvContentPartPr>
              <p14:xfrm>
                <a:off x="314160" y="13999185"/>
                <a:ext cx="360" cy="720"/>
              </p14:xfrm>
            </p:contentPart>
          </mc:Choice>
          <mc:Fallback xmlns="">
            <p:pic>
              <p:nvPicPr>
                <p:cNvPr id="2208" name="Рукописный ввод 2207">
                  <a:extLst>
                    <a:ext uri="{FF2B5EF4-FFF2-40B4-BE49-F238E27FC236}">
                      <a16:creationId xmlns:a16="http://schemas.microsoft.com/office/drawing/2014/main" id="{2C5AD044-4AEC-D46A-7129-5099A4E4C4C4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296160" y="13981185"/>
                  <a:ext cx="3600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2210" name="Рукописный ввод 2209">
                  <a:extLst>
                    <a:ext uri="{FF2B5EF4-FFF2-40B4-BE49-F238E27FC236}">
                      <a16:creationId xmlns:a16="http://schemas.microsoft.com/office/drawing/2014/main" id="{45084642-9BDC-C970-85D2-CB7CFB33BD15}"/>
                    </a:ext>
                  </a:extLst>
                </p14:cNvPr>
                <p14:cNvContentPartPr/>
                <p14:nvPr/>
              </p14:nvContentPartPr>
              <p14:xfrm>
                <a:off x="305880" y="14015745"/>
                <a:ext cx="6840" cy="35280"/>
              </p14:xfrm>
            </p:contentPart>
          </mc:Choice>
          <mc:Fallback xmlns="">
            <p:pic>
              <p:nvPicPr>
                <p:cNvPr id="2210" name="Рукописный ввод 2209">
                  <a:extLst>
                    <a:ext uri="{FF2B5EF4-FFF2-40B4-BE49-F238E27FC236}">
                      <a16:creationId xmlns:a16="http://schemas.microsoft.com/office/drawing/2014/main" id="{45084642-9BDC-C970-85D2-CB7CFB33BD15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288240" y="13998105"/>
                  <a:ext cx="4248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2212" name="Рукописный ввод 2211">
                  <a:extLst>
                    <a:ext uri="{FF2B5EF4-FFF2-40B4-BE49-F238E27FC236}">
                      <a16:creationId xmlns:a16="http://schemas.microsoft.com/office/drawing/2014/main" id="{B58B0160-2192-A337-8763-E2AAF8C1E543}"/>
                    </a:ext>
                  </a:extLst>
                </p14:cNvPr>
                <p14:cNvContentPartPr/>
                <p14:nvPr/>
              </p14:nvContentPartPr>
              <p14:xfrm>
                <a:off x="318840" y="14053905"/>
                <a:ext cx="1440" cy="720"/>
              </p14:xfrm>
            </p:contentPart>
          </mc:Choice>
          <mc:Fallback xmlns="">
            <p:pic>
              <p:nvPicPr>
                <p:cNvPr id="2212" name="Рукописный ввод 2211">
                  <a:extLst>
                    <a:ext uri="{FF2B5EF4-FFF2-40B4-BE49-F238E27FC236}">
                      <a16:creationId xmlns:a16="http://schemas.microsoft.com/office/drawing/2014/main" id="{B58B0160-2192-A337-8763-E2AAF8C1E543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301200" y="14036265"/>
                  <a:ext cx="37080" cy="36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70" name="Группа 2269">
            <a:extLst>
              <a:ext uri="{FF2B5EF4-FFF2-40B4-BE49-F238E27FC236}">
                <a16:creationId xmlns:a16="http://schemas.microsoft.com/office/drawing/2014/main" id="{A6C86EDE-C655-BE54-4DA1-D49798441EE8}"/>
              </a:ext>
            </a:extLst>
          </p:cNvPr>
          <p:cNvGrpSpPr/>
          <p:nvPr/>
        </p:nvGrpSpPr>
        <p:grpSpPr>
          <a:xfrm>
            <a:off x="23640" y="14794598"/>
            <a:ext cx="279000" cy="88920"/>
            <a:chOff x="23640" y="14794598"/>
            <a:chExt cx="279000" cy="88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2214" name="Рукописный ввод 2213">
                  <a:extLst>
                    <a:ext uri="{FF2B5EF4-FFF2-40B4-BE49-F238E27FC236}">
                      <a16:creationId xmlns:a16="http://schemas.microsoft.com/office/drawing/2014/main" id="{DF9BBA1B-D627-BE13-124F-58C2C19C3A0C}"/>
                    </a:ext>
                  </a:extLst>
                </p14:cNvPr>
                <p14:cNvContentPartPr/>
                <p14:nvPr/>
              </p14:nvContentPartPr>
              <p14:xfrm>
                <a:off x="39480" y="14799278"/>
                <a:ext cx="12960" cy="23040"/>
              </p14:xfrm>
            </p:contentPart>
          </mc:Choice>
          <mc:Fallback xmlns="">
            <p:pic>
              <p:nvPicPr>
                <p:cNvPr id="2214" name="Рукописный ввод 2213">
                  <a:extLst>
                    <a:ext uri="{FF2B5EF4-FFF2-40B4-BE49-F238E27FC236}">
                      <a16:creationId xmlns:a16="http://schemas.microsoft.com/office/drawing/2014/main" id="{DF9BBA1B-D627-BE13-124F-58C2C19C3A0C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21840" y="14781278"/>
                  <a:ext cx="4860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2215" name="Рукописный ввод 2214">
                  <a:extLst>
                    <a:ext uri="{FF2B5EF4-FFF2-40B4-BE49-F238E27FC236}">
                      <a16:creationId xmlns:a16="http://schemas.microsoft.com/office/drawing/2014/main" id="{C26294EE-E314-F27A-CD8F-43BF9BC51DDF}"/>
                    </a:ext>
                  </a:extLst>
                </p14:cNvPr>
                <p14:cNvContentPartPr/>
                <p14:nvPr/>
              </p14:nvContentPartPr>
              <p14:xfrm>
                <a:off x="41640" y="14794598"/>
                <a:ext cx="13320" cy="24840"/>
              </p14:xfrm>
            </p:contentPart>
          </mc:Choice>
          <mc:Fallback xmlns="">
            <p:pic>
              <p:nvPicPr>
                <p:cNvPr id="2215" name="Рукописный ввод 2214">
                  <a:extLst>
                    <a:ext uri="{FF2B5EF4-FFF2-40B4-BE49-F238E27FC236}">
                      <a16:creationId xmlns:a16="http://schemas.microsoft.com/office/drawing/2014/main" id="{C26294EE-E314-F27A-CD8F-43BF9BC51DDF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23640" y="14776598"/>
                  <a:ext cx="4896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2217" name="Рукописный ввод 2216">
                  <a:extLst>
                    <a:ext uri="{FF2B5EF4-FFF2-40B4-BE49-F238E27FC236}">
                      <a16:creationId xmlns:a16="http://schemas.microsoft.com/office/drawing/2014/main" id="{BB40D97F-A79D-9565-73FC-A7D3FBE92034}"/>
                    </a:ext>
                  </a:extLst>
                </p14:cNvPr>
                <p14:cNvContentPartPr/>
                <p14:nvPr/>
              </p14:nvContentPartPr>
              <p14:xfrm>
                <a:off x="25800" y="14799278"/>
                <a:ext cx="7560" cy="19080"/>
              </p14:xfrm>
            </p:contentPart>
          </mc:Choice>
          <mc:Fallback xmlns="">
            <p:pic>
              <p:nvPicPr>
                <p:cNvPr id="2217" name="Рукописный ввод 2216">
                  <a:extLst>
                    <a:ext uri="{FF2B5EF4-FFF2-40B4-BE49-F238E27FC236}">
                      <a16:creationId xmlns:a16="http://schemas.microsoft.com/office/drawing/2014/main" id="{BB40D97F-A79D-9565-73FC-A7D3FBE92034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8160" y="14781278"/>
                  <a:ext cx="4320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2219" name="Рукописный ввод 2218">
                  <a:extLst>
                    <a:ext uri="{FF2B5EF4-FFF2-40B4-BE49-F238E27FC236}">
                      <a16:creationId xmlns:a16="http://schemas.microsoft.com/office/drawing/2014/main" id="{CF027CCE-F588-562F-61CF-740B7B0260DE}"/>
                    </a:ext>
                  </a:extLst>
                </p14:cNvPr>
                <p14:cNvContentPartPr/>
                <p14:nvPr/>
              </p14:nvContentPartPr>
              <p14:xfrm>
                <a:off x="23640" y="14803958"/>
                <a:ext cx="2880" cy="7200"/>
              </p14:xfrm>
            </p:contentPart>
          </mc:Choice>
          <mc:Fallback xmlns="">
            <p:pic>
              <p:nvPicPr>
                <p:cNvPr id="2219" name="Рукописный ввод 2218">
                  <a:extLst>
                    <a:ext uri="{FF2B5EF4-FFF2-40B4-BE49-F238E27FC236}">
                      <a16:creationId xmlns:a16="http://schemas.microsoft.com/office/drawing/2014/main" id="{CF027CCE-F588-562F-61CF-740B7B0260DE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5640" y="14786318"/>
                  <a:ext cx="3852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2221" name="Рукописный ввод 2220">
                  <a:extLst>
                    <a:ext uri="{FF2B5EF4-FFF2-40B4-BE49-F238E27FC236}">
                      <a16:creationId xmlns:a16="http://schemas.microsoft.com/office/drawing/2014/main" id="{1F0EA452-F308-F714-B30A-3FE904174C29}"/>
                    </a:ext>
                  </a:extLst>
                </p14:cNvPr>
                <p14:cNvContentPartPr/>
                <p14:nvPr/>
              </p14:nvContentPartPr>
              <p14:xfrm>
                <a:off x="28320" y="14799278"/>
                <a:ext cx="9360" cy="29880"/>
              </p14:xfrm>
            </p:contentPart>
          </mc:Choice>
          <mc:Fallback xmlns="">
            <p:pic>
              <p:nvPicPr>
                <p:cNvPr id="2221" name="Рукописный ввод 2220">
                  <a:extLst>
                    <a:ext uri="{FF2B5EF4-FFF2-40B4-BE49-F238E27FC236}">
                      <a16:creationId xmlns:a16="http://schemas.microsoft.com/office/drawing/2014/main" id="{1F0EA452-F308-F714-B30A-3FE904174C29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10680" y="14781278"/>
                  <a:ext cx="4500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2223" name="Рукописный ввод 2222">
                  <a:extLst>
                    <a:ext uri="{FF2B5EF4-FFF2-40B4-BE49-F238E27FC236}">
                      <a16:creationId xmlns:a16="http://schemas.microsoft.com/office/drawing/2014/main" id="{DFC78A84-3C77-DE58-1118-6AAE65BA500B}"/>
                    </a:ext>
                  </a:extLst>
                </p14:cNvPr>
                <p14:cNvContentPartPr/>
                <p14:nvPr/>
              </p14:nvContentPartPr>
              <p14:xfrm>
                <a:off x="30840" y="14830238"/>
                <a:ext cx="9720" cy="34560"/>
              </p14:xfrm>
            </p:contentPart>
          </mc:Choice>
          <mc:Fallback xmlns="">
            <p:pic>
              <p:nvPicPr>
                <p:cNvPr id="2223" name="Рукописный ввод 2222">
                  <a:extLst>
                    <a:ext uri="{FF2B5EF4-FFF2-40B4-BE49-F238E27FC236}">
                      <a16:creationId xmlns:a16="http://schemas.microsoft.com/office/drawing/2014/main" id="{DFC78A84-3C77-DE58-1118-6AAE65BA500B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13200" y="14812238"/>
                  <a:ext cx="4536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2225" name="Рукописный ввод 2224">
                  <a:extLst>
                    <a:ext uri="{FF2B5EF4-FFF2-40B4-BE49-F238E27FC236}">
                      <a16:creationId xmlns:a16="http://schemas.microsoft.com/office/drawing/2014/main" id="{C30E132D-982D-AA80-AD9E-32C872C9463A}"/>
                    </a:ext>
                  </a:extLst>
                </p14:cNvPr>
                <p14:cNvContentPartPr/>
                <p14:nvPr/>
              </p14:nvContentPartPr>
              <p14:xfrm>
                <a:off x="30480" y="14839598"/>
                <a:ext cx="71280" cy="33120"/>
              </p14:xfrm>
            </p:contentPart>
          </mc:Choice>
          <mc:Fallback xmlns="">
            <p:pic>
              <p:nvPicPr>
                <p:cNvPr id="2225" name="Рукописный ввод 2224">
                  <a:extLst>
                    <a:ext uri="{FF2B5EF4-FFF2-40B4-BE49-F238E27FC236}">
                      <a16:creationId xmlns:a16="http://schemas.microsoft.com/office/drawing/2014/main" id="{C30E132D-982D-AA80-AD9E-32C872C9463A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12480" y="14821958"/>
                  <a:ext cx="10692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2227" name="Рукописный ввод 2226">
                  <a:extLst>
                    <a:ext uri="{FF2B5EF4-FFF2-40B4-BE49-F238E27FC236}">
                      <a16:creationId xmlns:a16="http://schemas.microsoft.com/office/drawing/2014/main" id="{22330FAB-3D4E-C0A9-5A3B-DC2D4BA09C86}"/>
                    </a:ext>
                  </a:extLst>
                </p14:cNvPr>
                <p14:cNvContentPartPr/>
                <p14:nvPr/>
              </p14:nvContentPartPr>
              <p14:xfrm>
                <a:off x="62160" y="14834918"/>
                <a:ext cx="33120" cy="28080"/>
              </p14:xfrm>
            </p:contentPart>
          </mc:Choice>
          <mc:Fallback xmlns="">
            <p:pic>
              <p:nvPicPr>
                <p:cNvPr id="2227" name="Рукописный ввод 2226">
                  <a:extLst>
                    <a:ext uri="{FF2B5EF4-FFF2-40B4-BE49-F238E27FC236}">
                      <a16:creationId xmlns:a16="http://schemas.microsoft.com/office/drawing/2014/main" id="{22330FAB-3D4E-C0A9-5A3B-DC2D4BA09C86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44520" y="14817278"/>
                  <a:ext cx="6876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2229" name="Рукописный ввод 2228">
                  <a:extLst>
                    <a:ext uri="{FF2B5EF4-FFF2-40B4-BE49-F238E27FC236}">
                      <a16:creationId xmlns:a16="http://schemas.microsoft.com/office/drawing/2014/main" id="{17C61EC4-2400-BD5C-782A-7A5A7BBC6ED7}"/>
                    </a:ext>
                  </a:extLst>
                </p14:cNvPr>
                <p14:cNvContentPartPr/>
                <p14:nvPr/>
              </p14:nvContentPartPr>
              <p14:xfrm>
                <a:off x="74040" y="14827718"/>
                <a:ext cx="28800" cy="33840"/>
              </p14:xfrm>
            </p:contentPart>
          </mc:Choice>
          <mc:Fallback xmlns="">
            <p:pic>
              <p:nvPicPr>
                <p:cNvPr id="2229" name="Рукописный ввод 2228">
                  <a:extLst>
                    <a:ext uri="{FF2B5EF4-FFF2-40B4-BE49-F238E27FC236}">
                      <a16:creationId xmlns:a16="http://schemas.microsoft.com/office/drawing/2014/main" id="{17C61EC4-2400-BD5C-782A-7A5A7BBC6ED7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56040" y="14810078"/>
                  <a:ext cx="6444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2231" name="Рукописный ввод 2230">
                  <a:extLst>
                    <a:ext uri="{FF2B5EF4-FFF2-40B4-BE49-F238E27FC236}">
                      <a16:creationId xmlns:a16="http://schemas.microsoft.com/office/drawing/2014/main" id="{33632C7F-A051-A550-EAFE-326D12A93228}"/>
                    </a:ext>
                  </a:extLst>
                </p14:cNvPr>
                <p14:cNvContentPartPr/>
                <p14:nvPr/>
              </p14:nvContentPartPr>
              <p14:xfrm>
                <a:off x="92760" y="14830238"/>
                <a:ext cx="31320" cy="34200"/>
              </p14:xfrm>
            </p:contentPart>
          </mc:Choice>
          <mc:Fallback xmlns="">
            <p:pic>
              <p:nvPicPr>
                <p:cNvPr id="2231" name="Рукописный ввод 2230">
                  <a:extLst>
                    <a:ext uri="{FF2B5EF4-FFF2-40B4-BE49-F238E27FC236}">
                      <a16:creationId xmlns:a16="http://schemas.microsoft.com/office/drawing/2014/main" id="{33632C7F-A051-A550-EAFE-326D12A93228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75120" y="14812238"/>
                  <a:ext cx="6696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2233" name="Рукописный ввод 2232">
                  <a:extLst>
                    <a:ext uri="{FF2B5EF4-FFF2-40B4-BE49-F238E27FC236}">
                      <a16:creationId xmlns:a16="http://schemas.microsoft.com/office/drawing/2014/main" id="{F72ED1D4-833D-CA81-E472-08EF57DC0AA4}"/>
                    </a:ext>
                  </a:extLst>
                </p14:cNvPr>
                <p14:cNvContentPartPr/>
                <p14:nvPr/>
              </p14:nvContentPartPr>
              <p14:xfrm>
                <a:off x="95640" y="14837438"/>
                <a:ext cx="52200" cy="33840"/>
              </p14:xfrm>
            </p:contentPart>
          </mc:Choice>
          <mc:Fallback xmlns="">
            <p:pic>
              <p:nvPicPr>
                <p:cNvPr id="2233" name="Рукописный ввод 2232">
                  <a:extLst>
                    <a:ext uri="{FF2B5EF4-FFF2-40B4-BE49-F238E27FC236}">
                      <a16:creationId xmlns:a16="http://schemas.microsoft.com/office/drawing/2014/main" id="{F72ED1D4-833D-CA81-E472-08EF57DC0AA4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78000" y="14819438"/>
                  <a:ext cx="8784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2235" name="Рукописный ввод 2234">
                  <a:extLst>
                    <a:ext uri="{FF2B5EF4-FFF2-40B4-BE49-F238E27FC236}">
                      <a16:creationId xmlns:a16="http://schemas.microsoft.com/office/drawing/2014/main" id="{CE687C13-CEB9-5A30-B984-CDFD7D0697CA}"/>
                    </a:ext>
                  </a:extLst>
                </p14:cNvPr>
                <p14:cNvContentPartPr/>
                <p14:nvPr/>
              </p14:nvContentPartPr>
              <p14:xfrm>
                <a:off x="111120" y="14827718"/>
                <a:ext cx="60480" cy="38520"/>
              </p14:xfrm>
            </p:contentPart>
          </mc:Choice>
          <mc:Fallback xmlns="">
            <p:pic>
              <p:nvPicPr>
                <p:cNvPr id="2235" name="Рукописный ввод 2234">
                  <a:extLst>
                    <a:ext uri="{FF2B5EF4-FFF2-40B4-BE49-F238E27FC236}">
                      <a16:creationId xmlns:a16="http://schemas.microsoft.com/office/drawing/2014/main" id="{CE687C13-CEB9-5A30-B984-CDFD7D0697CA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93120" y="14810078"/>
                  <a:ext cx="9612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2237" name="Рукописный ввод 2236">
                  <a:extLst>
                    <a:ext uri="{FF2B5EF4-FFF2-40B4-BE49-F238E27FC236}">
                      <a16:creationId xmlns:a16="http://schemas.microsoft.com/office/drawing/2014/main" id="{6740A8B7-B72F-1526-D82A-24A2D665EC35}"/>
                    </a:ext>
                  </a:extLst>
                </p14:cNvPr>
                <p14:cNvContentPartPr/>
                <p14:nvPr/>
              </p14:nvContentPartPr>
              <p14:xfrm>
                <a:off x="140280" y="14837438"/>
                <a:ext cx="38520" cy="37080"/>
              </p14:xfrm>
            </p:contentPart>
          </mc:Choice>
          <mc:Fallback xmlns="">
            <p:pic>
              <p:nvPicPr>
                <p:cNvPr id="2237" name="Рукописный ввод 2236">
                  <a:extLst>
                    <a:ext uri="{FF2B5EF4-FFF2-40B4-BE49-F238E27FC236}">
                      <a16:creationId xmlns:a16="http://schemas.microsoft.com/office/drawing/2014/main" id="{6740A8B7-B72F-1526-D82A-24A2D665EC35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122640" y="14819438"/>
                  <a:ext cx="7416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2239" name="Рукописный ввод 2238">
                  <a:extLst>
                    <a:ext uri="{FF2B5EF4-FFF2-40B4-BE49-F238E27FC236}">
                      <a16:creationId xmlns:a16="http://schemas.microsoft.com/office/drawing/2014/main" id="{3A1A9FE9-6616-A20B-AB66-4DAC5D6BC367}"/>
                    </a:ext>
                  </a:extLst>
                </p14:cNvPr>
                <p14:cNvContentPartPr/>
                <p14:nvPr/>
              </p14:nvContentPartPr>
              <p14:xfrm>
                <a:off x="153960" y="14849318"/>
                <a:ext cx="41400" cy="19800"/>
              </p14:xfrm>
            </p:contentPart>
          </mc:Choice>
          <mc:Fallback xmlns="">
            <p:pic>
              <p:nvPicPr>
                <p:cNvPr id="2239" name="Рукописный ввод 2238">
                  <a:extLst>
                    <a:ext uri="{FF2B5EF4-FFF2-40B4-BE49-F238E27FC236}">
                      <a16:creationId xmlns:a16="http://schemas.microsoft.com/office/drawing/2014/main" id="{3A1A9FE9-6616-A20B-AB66-4DAC5D6BC367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135960" y="14831318"/>
                  <a:ext cx="7704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2241" name="Рукописный ввод 2240">
                  <a:extLst>
                    <a:ext uri="{FF2B5EF4-FFF2-40B4-BE49-F238E27FC236}">
                      <a16:creationId xmlns:a16="http://schemas.microsoft.com/office/drawing/2014/main" id="{BE118E1A-AC98-4D9C-EF16-AD5DF00C0D86}"/>
                    </a:ext>
                  </a:extLst>
                </p14:cNvPr>
                <p14:cNvContentPartPr/>
                <p14:nvPr/>
              </p14:nvContentPartPr>
              <p14:xfrm>
                <a:off x="171600" y="14850398"/>
                <a:ext cx="45360" cy="9360"/>
              </p14:xfrm>
            </p:contentPart>
          </mc:Choice>
          <mc:Fallback xmlns="">
            <p:pic>
              <p:nvPicPr>
                <p:cNvPr id="2241" name="Рукописный ввод 2240">
                  <a:extLst>
                    <a:ext uri="{FF2B5EF4-FFF2-40B4-BE49-F238E27FC236}">
                      <a16:creationId xmlns:a16="http://schemas.microsoft.com/office/drawing/2014/main" id="{BE118E1A-AC98-4D9C-EF16-AD5DF00C0D86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153600" y="14832398"/>
                  <a:ext cx="8100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1">
              <p14:nvContentPartPr>
                <p14:cNvPr id="2243" name="Рукописный ввод 2242">
                  <a:extLst>
                    <a:ext uri="{FF2B5EF4-FFF2-40B4-BE49-F238E27FC236}">
                      <a16:creationId xmlns:a16="http://schemas.microsoft.com/office/drawing/2014/main" id="{ABF59440-72AC-A6D2-04C5-67D40ECC1D3F}"/>
                    </a:ext>
                  </a:extLst>
                </p14:cNvPr>
                <p14:cNvContentPartPr/>
                <p14:nvPr/>
              </p14:nvContentPartPr>
              <p14:xfrm>
                <a:off x="166560" y="14832038"/>
                <a:ext cx="50040" cy="8280"/>
              </p14:xfrm>
            </p:contentPart>
          </mc:Choice>
          <mc:Fallback xmlns="">
            <p:pic>
              <p:nvPicPr>
                <p:cNvPr id="2243" name="Рукописный ввод 2242">
                  <a:extLst>
                    <a:ext uri="{FF2B5EF4-FFF2-40B4-BE49-F238E27FC236}">
                      <a16:creationId xmlns:a16="http://schemas.microsoft.com/office/drawing/2014/main" id="{ABF59440-72AC-A6D2-04C5-67D40ECC1D3F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148920" y="14814038"/>
                  <a:ext cx="8568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3">
              <p14:nvContentPartPr>
                <p14:cNvPr id="2245" name="Рукописный ввод 2244">
                  <a:extLst>
                    <a:ext uri="{FF2B5EF4-FFF2-40B4-BE49-F238E27FC236}">
                      <a16:creationId xmlns:a16="http://schemas.microsoft.com/office/drawing/2014/main" id="{871B8B28-1C61-36F1-F44E-CDDFF3FDDFAE}"/>
                    </a:ext>
                  </a:extLst>
                </p14:cNvPr>
                <p14:cNvContentPartPr/>
                <p14:nvPr/>
              </p14:nvContentPartPr>
              <p14:xfrm>
                <a:off x="164400" y="14823038"/>
                <a:ext cx="38160" cy="32040"/>
              </p14:xfrm>
            </p:contentPart>
          </mc:Choice>
          <mc:Fallback xmlns="">
            <p:pic>
              <p:nvPicPr>
                <p:cNvPr id="2245" name="Рукописный ввод 2244">
                  <a:extLst>
                    <a:ext uri="{FF2B5EF4-FFF2-40B4-BE49-F238E27FC236}">
                      <a16:creationId xmlns:a16="http://schemas.microsoft.com/office/drawing/2014/main" id="{871B8B28-1C61-36F1-F44E-CDDFF3FDDFAE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146760" y="14805398"/>
                  <a:ext cx="7380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5">
              <p14:nvContentPartPr>
                <p14:cNvPr id="2247" name="Рукописный ввод 2246">
                  <a:extLst>
                    <a:ext uri="{FF2B5EF4-FFF2-40B4-BE49-F238E27FC236}">
                      <a16:creationId xmlns:a16="http://schemas.microsoft.com/office/drawing/2014/main" id="{AB494C6F-8A5B-405C-49FC-DB7DF82812FA}"/>
                    </a:ext>
                  </a:extLst>
                </p14:cNvPr>
                <p14:cNvContentPartPr/>
                <p14:nvPr/>
              </p14:nvContentPartPr>
              <p14:xfrm>
                <a:off x="182400" y="14842118"/>
                <a:ext cx="34200" cy="24480"/>
              </p14:xfrm>
            </p:contentPart>
          </mc:Choice>
          <mc:Fallback xmlns="">
            <p:pic>
              <p:nvPicPr>
                <p:cNvPr id="2247" name="Рукописный ввод 2246">
                  <a:extLst>
                    <a:ext uri="{FF2B5EF4-FFF2-40B4-BE49-F238E27FC236}">
                      <a16:creationId xmlns:a16="http://schemas.microsoft.com/office/drawing/2014/main" id="{AB494C6F-8A5B-405C-49FC-DB7DF82812FA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164760" y="14824118"/>
                  <a:ext cx="6984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7">
              <p14:nvContentPartPr>
                <p14:cNvPr id="2249" name="Рукописный ввод 2248">
                  <a:extLst>
                    <a:ext uri="{FF2B5EF4-FFF2-40B4-BE49-F238E27FC236}">
                      <a16:creationId xmlns:a16="http://schemas.microsoft.com/office/drawing/2014/main" id="{59A688FC-FCB8-02FF-E748-3DF2C048B91A}"/>
                    </a:ext>
                  </a:extLst>
                </p14:cNvPr>
                <p14:cNvContentPartPr/>
                <p14:nvPr/>
              </p14:nvContentPartPr>
              <p14:xfrm>
                <a:off x="201120" y="14851478"/>
                <a:ext cx="43560" cy="19800"/>
              </p14:xfrm>
            </p:contentPart>
          </mc:Choice>
          <mc:Fallback xmlns="">
            <p:pic>
              <p:nvPicPr>
                <p:cNvPr id="2249" name="Рукописный ввод 2248">
                  <a:extLst>
                    <a:ext uri="{FF2B5EF4-FFF2-40B4-BE49-F238E27FC236}">
                      <a16:creationId xmlns:a16="http://schemas.microsoft.com/office/drawing/2014/main" id="{59A688FC-FCB8-02FF-E748-3DF2C048B91A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183480" y="14833838"/>
                  <a:ext cx="7920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9">
              <p14:nvContentPartPr>
                <p14:cNvPr id="2251" name="Рукописный ввод 2250">
                  <a:extLst>
                    <a:ext uri="{FF2B5EF4-FFF2-40B4-BE49-F238E27FC236}">
                      <a16:creationId xmlns:a16="http://schemas.microsoft.com/office/drawing/2014/main" id="{25D6C09C-F9BB-02DB-D817-5F803C438D2A}"/>
                    </a:ext>
                  </a:extLst>
                </p14:cNvPr>
                <p14:cNvContentPartPr/>
                <p14:nvPr/>
              </p14:nvContentPartPr>
              <p14:xfrm>
                <a:off x="260520" y="14830238"/>
                <a:ext cx="10800" cy="11520"/>
              </p14:xfrm>
            </p:contentPart>
          </mc:Choice>
          <mc:Fallback xmlns="">
            <p:pic>
              <p:nvPicPr>
                <p:cNvPr id="2251" name="Рукописный ввод 2250">
                  <a:extLst>
                    <a:ext uri="{FF2B5EF4-FFF2-40B4-BE49-F238E27FC236}">
                      <a16:creationId xmlns:a16="http://schemas.microsoft.com/office/drawing/2014/main" id="{25D6C09C-F9BB-02DB-D817-5F803C438D2A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242880" y="14812238"/>
                  <a:ext cx="4644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1">
              <p14:nvContentPartPr>
                <p14:cNvPr id="2253" name="Рукописный ввод 2252">
                  <a:extLst>
                    <a:ext uri="{FF2B5EF4-FFF2-40B4-BE49-F238E27FC236}">
                      <a16:creationId xmlns:a16="http://schemas.microsoft.com/office/drawing/2014/main" id="{D10EB66C-FDB6-8F9D-1099-199B801BB36D}"/>
                    </a:ext>
                  </a:extLst>
                </p14:cNvPr>
                <p14:cNvContentPartPr/>
                <p14:nvPr/>
              </p14:nvContentPartPr>
              <p14:xfrm>
                <a:off x="276000" y="14825558"/>
                <a:ext cx="7560" cy="6480"/>
              </p14:xfrm>
            </p:contentPart>
          </mc:Choice>
          <mc:Fallback xmlns="">
            <p:pic>
              <p:nvPicPr>
                <p:cNvPr id="2253" name="Рукописный ввод 2252">
                  <a:extLst>
                    <a:ext uri="{FF2B5EF4-FFF2-40B4-BE49-F238E27FC236}">
                      <a16:creationId xmlns:a16="http://schemas.microsoft.com/office/drawing/2014/main" id="{D10EB66C-FDB6-8F9D-1099-199B801BB36D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258000" y="14807558"/>
                  <a:ext cx="4320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2255" name="Рукописный ввод 2254">
                  <a:extLst>
                    <a:ext uri="{FF2B5EF4-FFF2-40B4-BE49-F238E27FC236}">
                      <a16:creationId xmlns:a16="http://schemas.microsoft.com/office/drawing/2014/main" id="{44C89EFC-284B-A896-994B-37D6ED2B7986}"/>
                    </a:ext>
                  </a:extLst>
                </p14:cNvPr>
                <p14:cNvContentPartPr/>
                <p14:nvPr/>
              </p14:nvContentPartPr>
              <p14:xfrm>
                <a:off x="280680" y="14823038"/>
                <a:ext cx="10080" cy="9360"/>
              </p14:xfrm>
            </p:contentPart>
          </mc:Choice>
          <mc:Fallback xmlns="">
            <p:pic>
              <p:nvPicPr>
                <p:cNvPr id="2255" name="Рукописный ввод 2254">
                  <a:extLst>
                    <a:ext uri="{FF2B5EF4-FFF2-40B4-BE49-F238E27FC236}">
                      <a16:creationId xmlns:a16="http://schemas.microsoft.com/office/drawing/2014/main" id="{44C89EFC-284B-A896-994B-37D6ED2B7986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262680" y="14805398"/>
                  <a:ext cx="4572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2257" name="Рукописный ввод 2256">
                  <a:extLst>
                    <a:ext uri="{FF2B5EF4-FFF2-40B4-BE49-F238E27FC236}">
                      <a16:creationId xmlns:a16="http://schemas.microsoft.com/office/drawing/2014/main" id="{26A2F3C0-1ABE-7F40-5DB0-E05BFC823579}"/>
                    </a:ext>
                  </a:extLst>
                </p14:cNvPr>
                <p14:cNvContentPartPr/>
                <p14:nvPr/>
              </p14:nvContentPartPr>
              <p14:xfrm>
                <a:off x="282840" y="14825558"/>
                <a:ext cx="7920" cy="3600"/>
              </p14:xfrm>
            </p:contentPart>
          </mc:Choice>
          <mc:Fallback xmlns="">
            <p:pic>
              <p:nvPicPr>
                <p:cNvPr id="2257" name="Рукописный ввод 2256">
                  <a:extLst>
                    <a:ext uri="{FF2B5EF4-FFF2-40B4-BE49-F238E27FC236}">
                      <a16:creationId xmlns:a16="http://schemas.microsoft.com/office/drawing/2014/main" id="{26A2F3C0-1ABE-7F40-5DB0-E05BFC823579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265200" y="14807558"/>
                  <a:ext cx="4356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2259" name="Рукописный ввод 2258">
                  <a:extLst>
                    <a:ext uri="{FF2B5EF4-FFF2-40B4-BE49-F238E27FC236}">
                      <a16:creationId xmlns:a16="http://schemas.microsoft.com/office/drawing/2014/main" id="{22A7CD83-161F-1017-F87D-A9153355C129}"/>
                    </a:ext>
                  </a:extLst>
                </p14:cNvPr>
                <p14:cNvContentPartPr/>
                <p14:nvPr/>
              </p14:nvContentPartPr>
              <p14:xfrm>
                <a:off x="225960" y="14823038"/>
                <a:ext cx="62280" cy="5040"/>
              </p14:xfrm>
            </p:contentPart>
          </mc:Choice>
          <mc:Fallback xmlns="">
            <p:pic>
              <p:nvPicPr>
                <p:cNvPr id="2259" name="Рукописный ввод 2258">
                  <a:extLst>
                    <a:ext uri="{FF2B5EF4-FFF2-40B4-BE49-F238E27FC236}">
                      <a16:creationId xmlns:a16="http://schemas.microsoft.com/office/drawing/2014/main" id="{22A7CD83-161F-1017-F87D-A9153355C129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208320" y="14805398"/>
                  <a:ext cx="9792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2261" name="Рукописный ввод 2260">
                  <a:extLst>
                    <a:ext uri="{FF2B5EF4-FFF2-40B4-BE49-F238E27FC236}">
                      <a16:creationId xmlns:a16="http://schemas.microsoft.com/office/drawing/2014/main" id="{48169A57-BDD6-06C8-E40C-AE09A7373807}"/>
                    </a:ext>
                  </a:extLst>
                </p14:cNvPr>
                <p14:cNvContentPartPr/>
                <p14:nvPr/>
              </p14:nvContentPartPr>
              <p14:xfrm>
                <a:off x="250800" y="14815838"/>
                <a:ext cx="6120" cy="7560"/>
              </p14:xfrm>
            </p:contentPart>
          </mc:Choice>
          <mc:Fallback xmlns="">
            <p:pic>
              <p:nvPicPr>
                <p:cNvPr id="2261" name="Рукописный ввод 2260">
                  <a:extLst>
                    <a:ext uri="{FF2B5EF4-FFF2-40B4-BE49-F238E27FC236}">
                      <a16:creationId xmlns:a16="http://schemas.microsoft.com/office/drawing/2014/main" id="{48169A57-BDD6-06C8-E40C-AE09A7373807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232800" y="14798198"/>
                  <a:ext cx="4176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2263" name="Рукописный ввод 2262">
                  <a:extLst>
                    <a:ext uri="{FF2B5EF4-FFF2-40B4-BE49-F238E27FC236}">
                      <a16:creationId xmlns:a16="http://schemas.microsoft.com/office/drawing/2014/main" id="{39A641D7-D4B5-6DEE-4B54-712417F903AF}"/>
                    </a:ext>
                  </a:extLst>
                </p14:cNvPr>
                <p14:cNvContentPartPr/>
                <p14:nvPr/>
              </p14:nvContentPartPr>
              <p14:xfrm>
                <a:off x="277440" y="14815838"/>
                <a:ext cx="25200" cy="67680"/>
              </p14:xfrm>
            </p:contentPart>
          </mc:Choice>
          <mc:Fallback xmlns="">
            <p:pic>
              <p:nvPicPr>
                <p:cNvPr id="2263" name="Рукописный ввод 2262">
                  <a:extLst>
                    <a:ext uri="{FF2B5EF4-FFF2-40B4-BE49-F238E27FC236}">
                      <a16:creationId xmlns:a16="http://schemas.microsoft.com/office/drawing/2014/main" id="{39A641D7-D4B5-6DEE-4B54-712417F903AF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259440" y="14798198"/>
                  <a:ext cx="6084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2265" name="Рукописный ввод 2264">
                  <a:extLst>
                    <a:ext uri="{FF2B5EF4-FFF2-40B4-BE49-F238E27FC236}">
                      <a16:creationId xmlns:a16="http://schemas.microsoft.com/office/drawing/2014/main" id="{6239FB68-8A88-51FC-FFBE-CE55C0CF3B4F}"/>
                    </a:ext>
                  </a:extLst>
                </p14:cNvPr>
                <p14:cNvContentPartPr/>
                <p14:nvPr/>
              </p14:nvContentPartPr>
              <p14:xfrm>
                <a:off x="290400" y="14864798"/>
                <a:ext cx="2520" cy="5760"/>
              </p14:xfrm>
            </p:contentPart>
          </mc:Choice>
          <mc:Fallback xmlns="">
            <p:pic>
              <p:nvPicPr>
                <p:cNvPr id="2265" name="Рукописный ввод 2264">
                  <a:extLst>
                    <a:ext uri="{FF2B5EF4-FFF2-40B4-BE49-F238E27FC236}">
                      <a16:creationId xmlns:a16="http://schemas.microsoft.com/office/drawing/2014/main" id="{6239FB68-8A88-51FC-FFBE-CE55C0CF3B4F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272400" y="14847158"/>
                  <a:ext cx="3816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3">
              <p14:nvContentPartPr>
                <p14:cNvPr id="2267" name="Рукописный ввод 2266">
                  <a:extLst>
                    <a:ext uri="{FF2B5EF4-FFF2-40B4-BE49-F238E27FC236}">
                      <a16:creationId xmlns:a16="http://schemas.microsoft.com/office/drawing/2014/main" id="{7369F15A-5D55-60C1-D2F4-6E4896FD96A5}"/>
                    </a:ext>
                  </a:extLst>
                </p14:cNvPr>
                <p14:cNvContentPartPr/>
                <p14:nvPr/>
              </p14:nvContentPartPr>
              <p14:xfrm>
                <a:off x="231720" y="14863358"/>
                <a:ext cx="32760" cy="12600"/>
              </p14:xfrm>
            </p:contentPart>
          </mc:Choice>
          <mc:Fallback xmlns="">
            <p:pic>
              <p:nvPicPr>
                <p:cNvPr id="2267" name="Рукописный ввод 2266">
                  <a:extLst>
                    <a:ext uri="{FF2B5EF4-FFF2-40B4-BE49-F238E27FC236}">
                      <a16:creationId xmlns:a16="http://schemas.microsoft.com/office/drawing/2014/main" id="{7369F15A-5D55-60C1-D2F4-6E4896FD96A5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213720" y="14845358"/>
                  <a:ext cx="6840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5">
              <p14:nvContentPartPr>
                <p14:cNvPr id="2269" name="Рукописный ввод 2268">
                  <a:extLst>
                    <a:ext uri="{FF2B5EF4-FFF2-40B4-BE49-F238E27FC236}">
                      <a16:creationId xmlns:a16="http://schemas.microsoft.com/office/drawing/2014/main" id="{8C096536-2A3F-942A-A397-026F4D998743}"/>
                    </a:ext>
                  </a:extLst>
                </p14:cNvPr>
                <p14:cNvContentPartPr/>
                <p14:nvPr/>
              </p14:nvContentPartPr>
              <p14:xfrm>
                <a:off x="166200" y="14858678"/>
                <a:ext cx="136080" cy="16920"/>
              </p14:xfrm>
            </p:contentPart>
          </mc:Choice>
          <mc:Fallback xmlns="">
            <p:pic>
              <p:nvPicPr>
                <p:cNvPr id="2269" name="Рукописный ввод 2268">
                  <a:extLst>
                    <a:ext uri="{FF2B5EF4-FFF2-40B4-BE49-F238E27FC236}">
                      <a16:creationId xmlns:a16="http://schemas.microsoft.com/office/drawing/2014/main" id="{8C096536-2A3F-942A-A397-026F4D998743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148560" y="14841038"/>
                  <a:ext cx="171720" cy="52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11" name="Группа 2310">
            <a:extLst>
              <a:ext uri="{FF2B5EF4-FFF2-40B4-BE49-F238E27FC236}">
                <a16:creationId xmlns:a16="http://schemas.microsoft.com/office/drawing/2014/main" id="{3071EC13-4F15-569F-BBD4-074B68D28A07}"/>
              </a:ext>
            </a:extLst>
          </p:cNvPr>
          <p:cNvGrpSpPr/>
          <p:nvPr/>
        </p:nvGrpSpPr>
        <p:grpSpPr>
          <a:xfrm>
            <a:off x="17520" y="15194648"/>
            <a:ext cx="284760" cy="84600"/>
            <a:chOff x="17520" y="15194648"/>
            <a:chExt cx="284760" cy="8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7">
              <p14:nvContentPartPr>
                <p14:cNvPr id="2271" name="Рукописный ввод 2270">
                  <a:extLst>
                    <a:ext uri="{FF2B5EF4-FFF2-40B4-BE49-F238E27FC236}">
                      <a16:creationId xmlns:a16="http://schemas.microsoft.com/office/drawing/2014/main" id="{26B0B86B-202B-12D9-C614-919205882648}"/>
                    </a:ext>
                  </a:extLst>
                </p14:cNvPr>
                <p14:cNvContentPartPr/>
                <p14:nvPr/>
              </p14:nvContentPartPr>
              <p14:xfrm>
                <a:off x="37680" y="15201848"/>
                <a:ext cx="19440" cy="9000"/>
              </p14:xfrm>
            </p:contentPart>
          </mc:Choice>
          <mc:Fallback xmlns="">
            <p:pic>
              <p:nvPicPr>
                <p:cNvPr id="2271" name="Рукописный ввод 2270">
                  <a:extLst>
                    <a:ext uri="{FF2B5EF4-FFF2-40B4-BE49-F238E27FC236}">
                      <a16:creationId xmlns:a16="http://schemas.microsoft.com/office/drawing/2014/main" id="{26B0B86B-202B-12D9-C614-919205882648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20040" y="15183848"/>
                  <a:ext cx="5508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9">
              <p14:nvContentPartPr>
                <p14:cNvPr id="2272" name="Рукописный ввод 2271">
                  <a:extLst>
                    <a:ext uri="{FF2B5EF4-FFF2-40B4-BE49-F238E27FC236}">
                      <a16:creationId xmlns:a16="http://schemas.microsoft.com/office/drawing/2014/main" id="{70FA49BC-13F8-4E4A-7B18-8DD96D80041A}"/>
                    </a:ext>
                  </a:extLst>
                </p14:cNvPr>
                <p14:cNvContentPartPr/>
                <p14:nvPr/>
              </p14:nvContentPartPr>
              <p14:xfrm>
                <a:off x="17520" y="15194648"/>
                <a:ext cx="15840" cy="19800"/>
              </p14:xfrm>
            </p:contentPart>
          </mc:Choice>
          <mc:Fallback xmlns="">
            <p:pic>
              <p:nvPicPr>
                <p:cNvPr id="2272" name="Рукописный ввод 2271">
                  <a:extLst>
                    <a:ext uri="{FF2B5EF4-FFF2-40B4-BE49-F238E27FC236}">
                      <a16:creationId xmlns:a16="http://schemas.microsoft.com/office/drawing/2014/main" id="{70FA49BC-13F8-4E4A-7B18-8DD96D80041A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-480" y="15176648"/>
                  <a:ext cx="5148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1">
              <p14:nvContentPartPr>
                <p14:cNvPr id="2274" name="Рукописный ввод 2273">
                  <a:extLst>
                    <a:ext uri="{FF2B5EF4-FFF2-40B4-BE49-F238E27FC236}">
                      <a16:creationId xmlns:a16="http://schemas.microsoft.com/office/drawing/2014/main" id="{99C45CFD-1678-D3F3-1A45-5FEF8B050073}"/>
                    </a:ext>
                  </a:extLst>
                </p14:cNvPr>
                <p14:cNvContentPartPr/>
                <p14:nvPr/>
              </p14:nvContentPartPr>
              <p14:xfrm>
                <a:off x="23640" y="15201848"/>
                <a:ext cx="4680" cy="23040"/>
              </p14:xfrm>
            </p:contentPart>
          </mc:Choice>
          <mc:Fallback xmlns="">
            <p:pic>
              <p:nvPicPr>
                <p:cNvPr id="2274" name="Рукописный ввод 2273">
                  <a:extLst>
                    <a:ext uri="{FF2B5EF4-FFF2-40B4-BE49-F238E27FC236}">
                      <a16:creationId xmlns:a16="http://schemas.microsoft.com/office/drawing/2014/main" id="{99C45CFD-1678-D3F3-1A45-5FEF8B050073}"/>
                    </a:ext>
                  </a:extLst>
                </p:cNvPr>
                <p:cNvPicPr/>
                <p:nvPr/>
              </p:nvPicPr>
              <p:blipFill>
                <a:blip r:embed="rId402"/>
                <a:stretch>
                  <a:fillRect/>
                </a:stretch>
              </p:blipFill>
              <p:spPr>
                <a:xfrm>
                  <a:off x="5640" y="15183848"/>
                  <a:ext cx="4032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3">
              <p14:nvContentPartPr>
                <p14:cNvPr id="2276" name="Рукописный ввод 2275">
                  <a:extLst>
                    <a:ext uri="{FF2B5EF4-FFF2-40B4-BE49-F238E27FC236}">
                      <a16:creationId xmlns:a16="http://schemas.microsoft.com/office/drawing/2014/main" id="{3CB8D97D-0D3A-819F-BDE3-9EF210934763}"/>
                    </a:ext>
                  </a:extLst>
                </p14:cNvPr>
                <p14:cNvContentPartPr/>
                <p14:nvPr/>
              </p14:nvContentPartPr>
              <p14:xfrm>
                <a:off x="34800" y="15204008"/>
                <a:ext cx="7920" cy="35640"/>
              </p14:xfrm>
            </p:contentPart>
          </mc:Choice>
          <mc:Fallback xmlns="">
            <p:pic>
              <p:nvPicPr>
                <p:cNvPr id="2276" name="Рукописный ввод 2275">
                  <a:extLst>
                    <a:ext uri="{FF2B5EF4-FFF2-40B4-BE49-F238E27FC236}">
                      <a16:creationId xmlns:a16="http://schemas.microsoft.com/office/drawing/2014/main" id="{3CB8D97D-0D3A-819F-BDE3-9EF210934763}"/>
                    </a:ext>
                  </a:extLst>
                </p:cNvPr>
                <p:cNvPicPr/>
                <p:nvPr/>
              </p:nvPicPr>
              <p:blipFill>
                <a:blip r:embed="rId404"/>
                <a:stretch>
                  <a:fillRect/>
                </a:stretch>
              </p:blipFill>
              <p:spPr>
                <a:xfrm>
                  <a:off x="16800" y="15186368"/>
                  <a:ext cx="4356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5">
              <p14:nvContentPartPr>
                <p14:cNvPr id="2278" name="Рукописный ввод 2277">
                  <a:extLst>
                    <a:ext uri="{FF2B5EF4-FFF2-40B4-BE49-F238E27FC236}">
                      <a16:creationId xmlns:a16="http://schemas.microsoft.com/office/drawing/2014/main" id="{4515D959-AF9C-BE4A-0FA1-E1BA3DC47182}"/>
                    </a:ext>
                  </a:extLst>
                </p14:cNvPr>
                <p14:cNvContentPartPr/>
                <p14:nvPr/>
              </p14:nvContentPartPr>
              <p14:xfrm>
                <a:off x="30120" y="15218408"/>
                <a:ext cx="20520" cy="33120"/>
              </p14:xfrm>
            </p:contentPart>
          </mc:Choice>
          <mc:Fallback xmlns="">
            <p:pic>
              <p:nvPicPr>
                <p:cNvPr id="2278" name="Рукописный ввод 2277">
                  <a:extLst>
                    <a:ext uri="{FF2B5EF4-FFF2-40B4-BE49-F238E27FC236}">
                      <a16:creationId xmlns:a16="http://schemas.microsoft.com/office/drawing/2014/main" id="{4515D959-AF9C-BE4A-0FA1-E1BA3DC47182}"/>
                    </a:ext>
                  </a:extLst>
                </p:cNvPr>
                <p:cNvPicPr/>
                <p:nvPr/>
              </p:nvPicPr>
              <p:blipFill>
                <a:blip r:embed="rId406"/>
                <a:stretch>
                  <a:fillRect/>
                </a:stretch>
              </p:blipFill>
              <p:spPr>
                <a:xfrm>
                  <a:off x="12480" y="15200408"/>
                  <a:ext cx="5616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7">
              <p14:nvContentPartPr>
                <p14:cNvPr id="2280" name="Рукописный ввод 2279">
                  <a:extLst>
                    <a:ext uri="{FF2B5EF4-FFF2-40B4-BE49-F238E27FC236}">
                      <a16:creationId xmlns:a16="http://schemas.microsoft.com/office/drawing/2014/main" id="{B89B0082-A81E-EDCF-4623-4F9C7842D90B}"/>
                    </a:ext>
                  </a:extLst>
                </p14:cNvPr>
                <p14:cNvContentPartPr/>
                <p14:nvPr/>
              </p14:nvContentPartPr>
              <p14:xfrm>
                <a:off x="27600" y="15220568"/>
                <a:ext cx="41040" cy="40680"/>
              </p14:xfrm>
            </p:contentPart>
          </mc:Choice>
          <mc:Fallback xmlns="">
            <p:pic>
              <p:nvPicPr>
                <p:cNvPr id="2280" name="Рукописный ввод 2279">
                  <a:extLst>
                    <a:ext uri="{FF2B5EF4-FFF2-40B4-BE49-F238E27FC236}">
                      <a16:creationId xmlns:a16="http://schemas.microsoft.com/office/drawing/2014/main" id="{B89B0082-A81E-EDCF-4623-4F9C7842D90B}"/>
                    </a:ext>
                  </a:extLst>
                </p:cNvPr>
                <p:cNvPicPr/>
                <p:nvPr/>
              </p:nvPicPr>
              <p:blipFill>
                <a:blip r:embed="rId408"/>
                <a:stretch>
                  <a:fillRect/>
                </a:stretch>
              </p:blipFill>
              <p:spPr>
                <a:xfrm>
                  <a:off x="9960" y="15202928"/>
                  <a:ext cx="7668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9">
              <p14:nvContentPartPr>
                <p14:cNvPr id="2282" name="Рукописный ввод 2281">
                  <a:extLst>
                    <a:ext uri="{FF2B5EF4-FFF2-40B4-BE49-F238E27FC236}">
                      <a16:creationId xmlns:a16="http://schemas.microsoft.com/office/drawing/2014/main" id="{838938E6-83B8-0A87-1618-E04057E133E4}"/>
                    </a:ext>
                  </a:extLst>
                </p14:cNvPr>
                <p14:cNvContentPartPr/>
                <p14:nvPr/>
              </p14:nvContentPartPr>
              <p14:xfrm>
                <a:off x="35160" y="15227768"/>
                <a:ext cx="58320" cy="34560"/>
              </p14:xfrm>
            </p:contentPart>
          </mc:Choice>
          <mc:Fallback xmlns="">
            <p:pic>
              <p:nvPicPr>
                <p:cNvPr id="2282" name="Рукописный ввод 2281">
                  <a:extLst>
                    <a:ext uri="{FF2B5EF4-FFF2-40B4-BE49-F238E27FC236}">
                      <a16:creationId xmlns:a16="http://schemas.microsoft.com/office/drawing/2014/main" id="{838938E6-83B8-0A87-1618-E04057E133E4}"/>
                    </a:ext>
                  </a:extLst>
                </p:cNvPr>
                <p:cNvPicPr/>
                <p:nvPr/>
              </p:nvPicPr>
              <p:blipFill>
                <a:blip r:embed="rId410"/>
                <a:stretch>
                  <a:fillRect/>
                </a:stretch>
              </p:blipFill>
              <p:spPr>
                <a:xfrm>
                  <a:off x="17520" y="15210128"/>
                  <a:ext cx="9396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1">
              <p14:nvContentPartPr>
                <p14:cNvPr id="2284" name="Рукописный ввод 2283">
                  <a:extLst>
                    <a:ext uri="{FF2B5EF4-FFF2-40B4-BE49-F238E27FC236}">
                      <a16:creationId xmlns:a16="http://schemas.microsoft.com/office/drawing/2014/main" id="{1EBD9E9E-1132-F7A7-ED96-9C971DA031C7}"/>
                    </a:ext>
                  </a:extLst>
                </p14:cNvPr>
                <p14:cNvContentPartPr/>
                <p14:nvPr/>
              </p14:nvContentPartPr>
              <p14:xfrm>
                <a:off x="70800" y="15220568"/>
                <a:ext cx="41040" cy="39960"/>
              </p14:xfrm>
            </p:contentPart>
          </mc:Choice>
          <mc:Fallback xmlns="">
            <p:pic>
              <p:nvPicPr>
                <p:cNvPr id="2284" name="Рукописный ввод 2283">
                  <a:extLst>
                    <a:ext uri="{FF2B5EF4-FFF2-40B4-BE49-F238E27FC236}">
                      <a16:creationId xmlns:a16="http://schemas.microsoft.com/office/drawing/2014/main" id="{1EBD9E9E-1132-F7A7-ED96-9C971DA031C7}"/>
                    </a:ext>
                  </a:extLst>
                </p:cNvPr>
                <p:cNvPicPr/>
                <p:nvPr/>
              </p:nvPicPr>
              <p:blipFill>
                <a:blip r:embed="rId412"/>
                <a:stretch>
                  <a:fillRect/>
                </a:stretch>
              </p:blipFill>
              <p:spPr>
                <a:xfrm>
                  <a:off x="52800" y="15202928"/>
                  <a:ext cx="7668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3">
              <p14:nvContentPartPr>
                <p14:cNvPr id="2286" name="Рукописный ввод 2285">
                  <a:extLst>
                    <a:ext uri="{FF2B5EF4-FFF2-40B4-BE49-F238E27FC236}">
                      <a16:creationId xmlns:a16="http://schemas.microsoft.com/office/drawing/2014/main" id="{10F33B93-34AF-CDB5-54A0-5AC2BF9BD23D}"/>
                    </a:ext>
                  </a:extLst>
                </p14:cNvPr>
                <p14:cNvContentPartPr/>
                <p14:nvPr/>
              </p14:nvContentPartPr>
              <p14:xfrm>
                <a:off x="75480" y="15218408"/>
                <a:ext cx="59400" cy="45720"/>
              </p14:xfrm>
            </p:contentPart>
          </mc:Choice>
          <mc:Fallback xmlns="">
            <p:pic>
              <p:nvPicPr>
                <p:cNvPr id="2286" name="Рукописный ввод 2285">
                  <a:extLst>
                    <a:ext uri="{FF2B5EF4-FFF2-40B4-BE49-F238E27FC236}">
                      <a16:creationId xmlns:a16="http://schemas.microsoft.com/office/drawing/2014/main" id="{10F33B93-34AF-CDB5-54A0-5AC2BF9BD23D}"/>
                    </a:ext>
                  </a:extLst>
                </p:cNvPr>
                <p:cNvPicPr/>
                <p:nvPr/>
              </p:nvPicPr>
              <p:blipFill>
                <a:blip r:embed="rId414"/>
                <a:stretch>
                  <a:fillRect/>
                </a:stretch>
              </p:blipFill>
              <p:spPr>
                <a:xfrm>
                  <a:off x="57480" y="15200408"/>
                  <a:ext cx="9504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5">
              <p14:nvContentPartPr>
                <p14:cNvPr id="2288" name="Рукописный ввод 2287">
                  <a:extLst>
                    <a:ext uri="{FF2B5EF4-FFF2-40B4-BE49-F238E27FC236}">
                      <a16:creationId xmlns:a16="http://schemas.microsoft.com/office/drawing/2014/main" id="{3064A56D-3AE5-755E-D40E-E3F0BA6F26E7}"/>
                    </a:ext>
                  </a:extLst>
                </p14:cNvPr>
                <p14:cNvContentPartPr/>
                <p14:nvPr/>
              </p14:nvContentPartPr>
              <p14:xfrm>
                <a:off x="104280" y="15225608"/>
                <a:ext cx="53280" cy="33840"/>
              </p14:xfrm>
            </p:contentPart>
          </mc:Choice>
          <mc:Fallback xmlns="">
            <p:pic>
              <p:nvPicPr>
                <p:cNvPr id="2288" name="Рукописный ввод 2287">
                  <a:extLst>
                    <a:ext uri="{FF2B5EF4-FFF2-40B4-BE49-F238E27FC236}">
                      <a16:creationId xmlns:a16="http://schemas.microsoft.com/office/drawing/2014/main" id="{3064A56D-3AE5-755E-D40E-E3F0BA6F26E7}"/>
                    </a:ext>
                  </a:extLst>
                </p:cNvPr>
                <p:cNvPicPr/>
                <p:nvPr/>
              </p:nvPicPr>
              <p:blipFill>
                <a:blip r:embed="rId416"/>
                <a:stretch>
                  <a:fillRect/>
                </a:stretch>
              </p:blipFill>
              <p:spPr>
                <a:xfrm>
                  <a:off x="86280" y="15207608"/>
                  <a:ext cx="8892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7">
              <p14:nvContentPartPr>
                <p14:cNvPr id="2290" name="Рукописный ввод 2289">
                  <a:extLst>
                    <a:ext uri="{FF2B5EF4-FFF2-40B4-BE49-F238E27FC236}">
                      <a16:creationId xmlns:a16="http://schemas.microsoft.com/office/drawing/2014/main" id="{CF3A930A-18F0-F40B-5C43-98B9B910ABAA}"/>
                    </a:ext>
                  </a:extLst>
                </p14:cNvPr>
                <p14:cNvContentPartPr/>
                <p14:nvPr/>
              </p14:nvContentPartPr>
              <p14:xfrm>
                <a:off x="123000" y="15223088"/>
                <a:ext cx="59760" cy="28080"/>
              </p14:xfrm>
            </p:contentPart>
          </mc:Choice>
          <mc:Fallback xmlns="">
            <p:pic>
              <p:nvPicPr>
                <p:cNvPr id="2290" name="Рукописный ввод 2289">
                  <a:extLst>
                    <a:ext uri="{FF2B5EF4-FFF2-40B4-BE49-F238E27FC236}">
                      <a16:creationId xmlns:a16="http://schemas.microsoft.com/office/drawing/2014/main" id="{CF3A930A-18F0-F40B-5C43-98B9B910ABAA}"/>
                    </a:ext>
                  </a:extLst>
                </p:cNvPr>
                <p:cNvPicPr/>
                <p:nvPr/>
              </p:nvPicPr>
              <p:blipFill>
                <a:blip r:embed="rId418"/>
                <a:stretch>
                  <a:fillRect/>
                </a:stretch>
              </p:blipFill>
              <p:spPr>
                <a:xfrm>
                  <a:off x="105000" y="15205448"/>
                  <a:ext cx="9540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9">
              <p14:nvContentPartPr>
                <p14:cNvPr id="2292" name="Рукописный ввод 2291">
                  <a:extLst>
                    <a:ext uri="{FF2B5EF4-FFF2-40B4-BE49-F238E27FC236}">
                      <a16:creationId xmlns:a16="http://schemas.microsoft.com/office/drawing/2014/main" id="{F333CD50-9C3D-C3C9-E792-18ED2A6F47DE}"/>
                    </a:ext>
                  </a:extLst>
                </p14:cNvPr>
                <p14:cNvContentPartPr/>
                <p14:nvPr/>
              </p14:nvContentPartPr>
              <p14:xfrm>
                <a:off x="139920" y="15225608"/>
                <a:ext cx="55440" cy="31320"/>
              </p14:xfrm>
            </p:contentPart>
          </mc:Choice>
          <mc:Fallback xmlns="">
            <p:pic>
              <p:nvPicPr>
                <p:cNvPr id="2292" name="Рукописный ввод 2291">
                  <a:extLst>
                    <a:ext uri="{FF2B5EF4-FFF2-40B4-BE49-F238E27FC236}">
                      <a16:creationId xmlns:a16="http://schemas.microsoft.com/office/drawing/2014/main" id="{F333CD50-9C3D-C3C9-E792-18ED2A6F47DE}"/>
                    </a:ext>
                  </a:extLst>
                </p:cNvPr>
                <p:cNvPicPr/>
                <p:nvPr/>
              </p:nvPicPr>
              <p:blipFill>
                <a:blip r:embed="rId420"/>
                <a:stretch>
                  <a:fillRect/>
                </a:stretch>
              </p:blipFill>
              <p:spPr>
                <a:xfrm>
                  <a:off x="122280" y="15207608"/>
                  <a:ext cx="9108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1">
              <p14:nvContentPartPr>
                <p14:cNvPr id="2294" name="Рукописный ввод 2293">
                  <a:extLst>
                    <a:ext uri="{FF2B5EF4-FFF2-40B4-BE49-F238E27FC236}">
                      <a16:creationId xmlns:a16="http://schemas.microsoft.com/office/drawing/2014/main" id="{A06455A7-F0F4-97E6-C45C-E9E92ACE5145}"/>
                    </a:ext>
                  </a:extLst>
                </p14:cNvPr>
                <p14:cNvContentPartPr/>
                <p14:nvPr/>
              </p14:nvContentPartPr>
              <p14:xfrm>
                <a:off x="173760" y="15234968"/>
                <a:ext cx="52560" cy="29160"/>
              </p14:xfrm>
            </p:contentPart>
          </mc:Choice>
          <mc:Fallback xmlns="">
            <p:pic>
              <p:nvPicPr>
                <p:cNvPr id="2294" name="Рукописный ввод 2293">
                  <a:extLst>
                    <a:ext uri="{FF2B5EF4-FFF2-40B4-BE49-F238E27FC236}">
                      <a16:creationId xmlns:a16="http://schemas.microsoft.com/office/drawing/2014/main" id="{A06455A7-F0F4-97E6-C45C-E9E92ACE5145}"/>
                    </a:ext>
                  </a:extLst>
                </p:cNvPr>
                <p:cNvPicPr/>
                <p:nvPr/>
              </p:nvPicPr>
              <p:blipFill>
                <a:blip r:embed="rId422"/>
                <a:stretch>
                  <a:fillRect/>
                </a:stretch>
              </p:blipFill>
              <p:spPr>
                <a:xfrm>
                  <a:off x="155760" y="15216968"/>
                  <a:ext cx="8820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3">
              <p14:nvContentPartPr>
                <p14:cNvPr id="2296" name="Рукописный ввод 2295">
                  <a:extLst>
                    <a:ext uri="{FF2B5EF4-FFF2-40B4-BE49-F238E27FC236}">
                      <a16:creationId xmlns:a16="http://schemas.microsoft.com/office/drawing/2014/main" id="{F43D9CCD-72D9-F79D-296D-EAE6CC9FDED9}"/>
                    </a:ext>
                  </a:extLst>
                </p14:cNvPr>
                <p14:cNvContentPartPr/>
                <p14:nvPr/>
              </p14:nvContentPartPr>
              <p14:xfrm>
                <a:off x="176640" y="15246848"/>
                <a:ext cx="56880" cy="22680"/>
              </p14:xfrm>
            </p:contentPart>
          </mc:Choice>
          <mc:Fallback xmlns="">
            <p:pic>
              <p:nvPicPr>
                <p:cNvPr id="2296" name="Рукописный ввод 2295">
                  <a:extLst>
                    <a:ext uri="{FF2B5EF4-FFF2-40B4-BE49-F238E27FC236}">
                      <a16:creationId xmlns:a16="http://schemas.microsoft.com/office/drawing/2014/main" id="{F43D9CCD-72D9-F79D-296D-EAE6CC9FDED9}"/>
                    </a:ext>
                  </a:extLst>
                </p:cNvPr>
                <p:cNvPicPr/>
                <p:nvPr/>
              </p:nvPicPr>
              <p:blipFill>
                <a:blip r:embed="rId424"/>
                <a:stretch>
                  <a:fillRect/>
                </a:stretch>
              </p:blipFill>
              <p:spPr>
                <a:xfrm>
                  <a:off x="158640" y="15228848"/>
                  <a:ext cx="9252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5">
              <p14:nvContentPartPr>
                <p14:cNvPr id="2298" name="Рукописный ввод 2297">
                  <a:extLst>
                    <a:ext uri="{FF2B5EF4-FFF2-40B4-BE49-F238E27FC236}">
                      <a16:creationId xmlns:a16="http://schemas.microsoft.com/office/drawing/2014/main" id="{DDCF845B-4693-F705-56A8-8981AD9B7729}"/>
                    </a:ext>
                  </a:extLst>
                </p14:cNvPr>
                <p14:cNvContentPartPr/>
                <p14:nvPr/>
              </p14:nvContentPartPr>
              <p14:xfrm>
                <a:off x="218400" y="15244328"/>
                <a:ext cx="38880" cy="24480"/>
              </p14:xfrm>
            </p:contentPart>
          </mc:Choice>
          <mc:Fallback xmlns="">
            <p:pic>
              <p:nvPicPr>
                <p:cNvPr id="2298" name="Рукописный ввод 2297">
                  <a:extLst>
                    <a:ext uri="{FF2B5EF4-FFF2-40B4-BE49-F238E27FC236}">
                      <a16:creationId xmlns:a16="http://schemas.microsoft.com/office/drawing/2014/main" id="{DDCF845B-4693-F705-56A8-8981AD9B7729}"/>
                    </a:ext>
                  </a:extLst>
                </p:cNvPr>
                <p:cNvPicPr/>
                <p:nvPr/>
              </p:nvPicPr>
              <p:blipFill>
                <a:blip r:embed="rId426"/>
                <a:stretch>
                  <a:fillRect/>
                </a:stretch>
              </p:blipFill>
              <p:spPr>
                <a:xfrm>
                  <a:off x="200400" y="15226328"/>
                  <a:ext cx="7452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7">
              <p14:nvContentPartPr>
                <p14:cNvPr id="2300" name="Рукописный ввод 2299">
                  <a:extLst>
                    <a:ext uri="{FF2B5EF4-FFF2-40B4-BE49-F238E27FC236}">
                      <a16:creationId xmlns:a16="http://schemas.microsoft.com/office/drawing/2014/main" id="{E8675623-869D-36BC-3207-CEC5144AC098}"/>
                    </a:ext>
                  </a:extLst>
                </p14:cNvPr>
                <p14:cNvContentPartPr/>
                <p14:nvPr/>
              </p14:nvContentPartPr>
              <p14:xfrm>
                <a:off x="226320" y="15230288"/>
                <a:ext cx="42840" cy="23400"/>
              </p14:xfrm>
            </p:contentPart>
          </mc:Choice>
          <mc:Fallback xmlns="">
            <p:pic>
              <p:nvPicPr>
                <p:cNvPr id="2300" name="Рукописный ввод 2299">
                  <a:extLst>
                    <a:ext uri="{FF2B5EF4-FFF2-40B4-BE49-F238E27FC236}">
                      <a16:creationId xmlns:a16="http://schemas.microsoft.com/office/drawing/2014/main" id="{E8675623-869D-36BC-3207-CEC5144AC098}"/>
                    </a:ext>
                  </a:extLst>
                </p:cNvPr>
                <p:cNvPicPr/>
                <p:nvPr/>
              </p:nvPicPr>
              <p:blipFill>
                <a:blip r:embed="rId428"/>
                <a:stretch>
                  <a:fillRect/>
                </a:stretch>
              </p:blipFill>
              <p:spPr>
                <a:xfrm>
                  <a:off x="208680" y="15212288"/>
                  <a:ext cx="7848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9">
              <p14:nvContentPartPr>
                <p14:cNvPr id="2302" name="Рукописный ввод 2301">
                  <a:extLst>
                    <a:ext uri="{FF2B5EF4-FFF2-40B4-BE49-F238E27FC236}">
                      <a16:creationId xmlns:a16="http://schemas.microsoft.com/office/drawing/2014/main" id="{BCD82E91-EE93-2C4A-D679-B8B2EE3152D9}"/>
                    </a:ext>
                  </a:extLst>
                </p14:cNvPr>
                <p14:cNvContentPartPr/>
                <p14:nvPr/>
              </p14:nvContentPartPr>
              <p14:xfrm>
                <a:off x="247920" y="15223088"/>
                <a:ext cx="28800" cy="27720"/>
              </p14:xfrm>
            </p:contentPart>
          </mc:Choice>
          <mc:Fallback xmlns="">
            <p:pic>
              <p:nvPicPr>
                <p:cNvPr id="2302" name="Рукописный ввод 2301">
                  <a:extLst>
                    <a:ext uri="{FF2B5EF4-FFF2-40B4-BE49-F238E27FC236}">
                      <a16:creationId xmlns:a16="http://schemas.microsoft.com/office/drawing/2014/main" id="{BCD82E91-EE93-2C4A-D679-B8B2EE3152D9}"/>
                    </a:ext>
                  </a:extLst>
                </p:cNvPr>
                <p:cNvPicPr/>
                <p:nvPr/>
              </p:nvPicPr>
              <p:blipFill>
                <a:blip r:embed="rId430"/>
                <a:stretch>
                  <a:fillRect/>
                </a:stretch>
              </p:blipFill>
              <p:spPr>
                <a:xfrm>
                  <a:off x="230280" y="15205448"/>
                  <a:ext cx="6444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1">
              <p14:nvContentPartPr>
                <p14:cNvPr id="2304" name="Рукописный ввод 2303">
                  <a:extLst>
                    <a:ext uri="{FF2B5EF4-FFF2-40B4-BE49-F238E27FC236}">
                      <a16:creationId xmlns:a16="http://schemas.microsoft.com/office/drawing/2014/main" id="{CAFEB929-BC62-65B5-E7F8-16E6D492872F}"/>
                    </a:ext>
                  </a:extLst>
                </p14:cNvPr>
                <p14:cNvContentPartPr/>
                <p14:nvPr/>
              </p14:nvContentPartPr>
              <p14:xfrm>
                <a:off x="286080" y="15223088"/>
                <a:ext cx="14040" cy="15120"/>
              </p14:xfrm>
            </p:contentPart>
          </mc:Choice>
          <mc:Fallback xmlns="">
            <p:pic>
              <p:nvPicPr>
                <p:cNvPr id="2304" name="Рукописный ввод 2303">
                  <a:extLst>
                    <a:ext uri="{FF2B5EF4-FFF2-40B4-BE49-F238E27FC236}">
                      <a16:creationId xmlns:a16="http://schemas.microsoft.com/office/drawing/2014/main" id="{CAFEB929-BC62-65B5-E7F8-16E6D492872F}"/>
                    </a:ext>
                  </a:extLst>
                </p:cNvPr>
                <p:cNvPicPr/>
                <p:nvPr/>
              </p:nvPicPr>
              <p:blipFill>
                <a:blip r:embed="rId432"/>
                <a:stretch>
                  <a:fillRect/>
                </a:stretch>
              </p:blipFill>
              <p:spPr>
                <a:xfrm>
                  <a:off x="268440" y="15205448"/>
                  <a:ext cx="4968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3">
              <p14:nvContentPartPr>
                <p14:cNvPr id="2306" name="Рукописный ввод 2305">
                  <a:extLst>
                    <a:ext uri="{FF2B5EF4-FFF2-40B4-BE49-F238E27FC236}">
                      <a16:creationId xmlns:a16="http://schemas.microsoft.com/office/drawing/2014/main" id="{2C32F90B-0FCA-C13E-ACC8-676C5BFF5340}"/>
                    </a:ext>
                  </a:extLst>
                </p14:cNvPr>
                <p14:cNvContentPartPr/>
                <p14:nvPr/>
              </p14:nvContentPartPr>
              <p14:xfrm>
                <a:off x="270240" y="15220568"/>
                <a:ext cx="25200" cy="28080"/>
              </p14:xfrm>
            </p:contentPart>
          </mc:Choice>
          <mc:Fallback xmlns="">
            <p:pic>
              <p:nvPicPr>
                <p:cNvPr id="2306" name="Рукописный ввод 2305">
                  <a:extLst>
                    <a:ext uri="{FF2B5EF4-FFF2-40B4-BE49-F238E27FC236}">
                      <a16:creationId xmlns:a16="http://schemas.microsoft.com/office/drawing/2014/main" id="{2C32F90B-0FCA-C13E-ACC8-676C5BFF5340}"/>
                    </a:ext>
                  </a:extLst>
                </p:cNvPr>
                <p:cNvPicPr/>
                <p:nvPr/>
              </p:nvPicPr>
              <p:blipFill>
                <a:blip r:embed="rId434"/>
                <a:stretch>
                  <a:fillRect/>
                </a:stretch>
              </p:blipFill>
              <p:spPr>
                <a:xfrm>
                  <a:off x="252240" y="15202928"/>
                  <a:ext cx="6084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5">
              <p14:nvContentPartPr>
                <p14:cNvPr id="2308" name="Рукописный ввод 2307">
                  <a:extLst>
                    <a:ext uri="{FF2B5EF4-FFF2-40B4-BE49-F238E27FC236}">
                      <a16:creationId xmlns:a16="http://schemas.microsoft.com/office/drawing/2014/main" id="{BB8D506B-AD33-5005-E7DB-99D3D98E3D11}"/>
                    </a:ext>
                  </a:extLst>
                </p14:cNvPr>
                <p14:cNvContentPartPr/>
                <p14:nvPr/>
              </p14:nvContentPartPr>
              <p14:xfrm>
                <a:off x="276000" y="15246848"/>
                <a:ext cx="26280" cy="25200"/>
              </p14:xfrm>
            </p:contentPart>
          </mc:Choice>
          <mc:Fallback xmlns="">
            <p:pic>
              <p:nvPicPr>
                <p:cNvPr id="2308" name="Рукописный ввод 2307">
                  <a:extLst>
                    <a:ext uri="{FF2B5EF4-FFF2-40B4-BE49-F238E27FC236}">
                      <a16:creationId xmlns:a16="http://schemas.microsoft.com/office/drawing/2014/main" id="{BB8D506B-AD33-5005-E7DB-99D3D98E3D11}"/>
                    </a:ext>
                  </a:extLst>
                </p:cNvPr>
                <p:cNvPicPr/>
                <p:nvPr/>
              </p:nvPicPr>
              <p:blipFill>
                <a:blip r:embed="rId436"/>
                <a:stretch>
                  <a:fillRect/>
                </a:stretch>
              </p:blipFill>
              <p:spPr>
                <a:xfrm>
                  <a:off x="258360" y="15229208"/>
                  <a:ext cx="6192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7">
              <p14:nvContentPartPr>
                <p14:cNvPr id="2310" name="Рукописный ввод 2309">
                  <a:extLst>
                    <a:ext uri="{FF2B5EF4-FFF2-40B4-BE49-F238E27FC236}">
                      <a16:creationId xmlns:a16="http://schemas.microsoft.com/office/drawing/2014/main" id="{7CC92D03-0F38-08DC-482B-E0AA7AECDBFC}"/>
                    </a:ext>
                  </a:extLst>
                </p14:cNvPr>
                <p14:cNvContentPartPr/>
                <p14:nvPr/>
              </p14:nvContentPartPr>
              <p14:xfrm>
                <a:off x="295080" y="15270608"/>
                <a:ext cx="1440" cy="8640"/>
              </p14:xfrm>
            </p:contentPart>
          </mc:Choice>
          <mc:Fallback xmlns="">
            <p:pic>
              <p:nvPicPr>
                <p:cNvPr id="2310" name="Рукописный ввод 2309">
                  <a:extLst>
                    <a:ext uri="{FF2B5EF4-FFF2-40B4-BE49-F238E27FC236}">
                      <a16:creationId xmlns:a16="http://schemas.microsoft.com/office/drawing/2014/main" id="{7CC92D03-0F38-08DC-482B-E0AA7AECDBFC}"/>
                    </a:ext>
                  </a:extLst>
                </p:cNvPr>
                <p:cNvPicPr/>
                <p:nvPr/>
              </p:nvPicPr>
              <p:blipFill>
                <a:blip r:embed="rId438"/>
                <a:stretch>
                  <a:fillRect/>
                </a:stretch>
              </p:blipFill>
              <p:spPr>
                <a:xfrm>
                  <a:off x="277080" y="15252968"/>
                  <a:ext cx="37080" cy="44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52" name="Группа 2351">
            <a:extLst>
              <a:ext uri="{FF2B5EF4-FFF2-40B4-BE49-F238E27FC236}">
                <a16:creationId xmlns:a16="http://schemas.microsoft.com/office/drawing/2014/main" id="{15CA185C-6F09-525F-E753-FB946E2F9C8F}"/>
              </a:ext>
            </a:extLst>
          </p:cNvPr>
          <p:cNvGrpSpPr/>
          <p:nvPr/>
        </p:nvGrpSpPr>
        <p:grpSpPr>
          <a:xfrm>
            <a:off x="21120" y="15997178"/>
            <a:ext cx="284040" cy="95040"/>
            <a:chOff x="21120" y="15997178"/>
            <a:chExt cx="284040" cy="95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9">
              <p14:nvContentPartPr>
                <p14:cNvPr id="2312" name="Рукописный ввод 2311">
                  <a:extLst>
                    <a:ext uri="{FF2B5EF4-FFF2-40B4-BE49-F238E27FC236}">
                      <a16:creationId xmlns:a16="http://schemas.microsoft.com/office/drawing/2014/main" id="{CA0CE16A-0EE1-0346-1A95-190AC6082FED}"/>
                    </a:ext>
                  </a:extLst>
                </p14:cNvPr>
                <p14:cNvContentPartPr/>
                <p14:nvPr/>
              </p14:nvContentPartPr>
              <p14:xfrm>
                <a:off x="59280" y="16013738"/>
                <a:ext cx="5400" cy="18720"/>
              </p14:xfrm>
            </p:contentPart>
          </mc:Choice>
          <mc:Fallback xmlns="">
            <p:pic>
              <p:nvPicPr>
                <p:cNvPr id="2312" name="Рукописный ввод 2311">
                  <a:extLst>
                    <a:ext uri="{FF2B5EF4-FFF2-40B4-BE49-F238E27FC236}">
                      <a16:creationId xmlns:a16="http://schemas.microsoft.com/office/drawing/2014/main" id="{CA0CE16A-0EE1-0346-1A95-190AC6082FED}"/>
                    </a:ext>
                  </a:extLst>
                </p:cNvPr>
                <p:cNvPicPr/>
                <p:nvPr/>
              </p:nvPicPr>
              <p:blipFill>
                <a:blip r:embed="rId440"/>
                <a:stretch>
                  <a:fillRect/>
                </a:stretch>
              </p:blipFill>
              <p:spPr>
                <a:xfrm>
                  <a:off x="41640" y="15995738"/>
                  <a:ext cx="4104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1">
              <p14:nvContentPartPr>
                <p14:cNvPr id="2313" name="Рукописный ввод 2312">
                  <a:extLst>
                    <a:ext uri="{FF2B5EF4-FFF2-40B4-BE49-F238E27FC236}">
                      <a16:creationId xmlns:a16="http://schemas.microsoft.com/office/drawing/2014/main" id="{CF4F25D0-ED9F-9C86-2C80-25B6B83F5705}"/>
                    </a:ext>
                  </a:extLst>
                </p14:cNvPr>
                <p14:cNvContentPartPr/>
                <p14:nvPr/>
              </p14:nvContentPartPr>
              <p14:xfrm>
                <a:off x="38040" y="15999338"/>
                <a:ext cx="14400" cy="22680"/>
              </p14:xfrm>
            </p:contentPart>
          </mc:Choice>
          <mc:Fallback xmlns="">
            <p:pic>
              <p:nvPicPr>
                <p:cNvPr id="2313" name="Рукописный ввод 2312">
                  <a:extLst>
                    <a:ext uri="{FF2B5EF4-FFF2-40B4-BE49-F238E27FC236}">
                      <a16:creationId xmlns:a16="http://schemas.microsoft.com/office/drawing/2014/main" id="{CF4F25D0-ED9F-9C86-2C80-25B6B83F5705}"/>
                    </a:ext>
                  </a:extLst>
                </p:cNvPr>
                <p:cNvPicPr/>
                <p:nvPr/>
              </p:nvPicPr>
              <p:blipFill>
                <a:blip r:embed="rId442"/>
                <a:stretch>
                  <a:fillRect/>
                </a:stretch>
              </p:blipFill>
              <p:spPr>
                <a:xfrm>
                  <a:off x="20400" y="15981698"/>
                  <a:ext cx="5004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3">
              <p14:nvContentPartPr>
                <p14:cNvPr id="2315" name="Рукописный ввод 2314">
                  <a:extLst>
                    <a:ext uri="{FF2B5EF4-FFF2-40B4-BE49-F238E27FC236}">
                      <a16:creationId xmlns:a16="http://schemas.microsoft.com/office/drawing/2014/main" id="{6D5099C3-BB2D-F71F-CB56-565F21026B8B}"/>
                    </a:ext>
                  </a:extLst>
                </p14:cNvPr>
                <p14:cNvContentPartPr/>
                <p14:nvPr/>
              </p14:nvContentPartPr>
              <p14:xfrm>
                <a:off x="27960" y="15997178"/>
                <a:ext cx="7920" cy="25200"/>
              </p14:xfrm>
            </p:contentPart>
          </mc:Choice>
          <mc:Fallback xmlns="">
            <p:pic>
              <p:nvPicPr>
                <p:cNvPr id="2315" name="Рукописный ввод 2314">
                  <a:extLst>
                    <a:ext uri="{FF2B5EF4-FFF2-40B4-BE49-F238E27FC236}">
                      <a16:creationId xmlns:a16="http://schemas.microsoft.com/office/drawing/2014/main" id="{6D5099C3-BB2D-F71F-CB56-565F21026B8B}"/>
                    </a:ext>
                  </a:extLst>
                </p:cNvPr>
                <p:cNvPicPr/>
                <p:nvPr/>
              </p:nvPicPr>
              <p:blipFill>
                <a:blip r:embed="rId444"/>
                <a:stretch>
                  <a:fillRect/>
                </a:stretch>
              </p:blipFill>
              <p:spPr>
                <a:xfrm>
                  <a:off x="9960" y="15979178"/>
                  <a:ext cx="4356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5">
              <p14:nvContentPartPr>
                <p14:cNvPr id="2317" name="Рукописный ввод 2316">
                  <a:extLst>
                    <a:ext uri="{FF2B5EF4-FFF2-40B4-BE49-F238E27FC236}">
                      <a16:creationId xmlns:a16="http://schemas.microsoft.com/office/drawing/2014/main" id="{AAFDF7B4-9055-7CB8-AA29-096BDD6F4E57}"/>
                    </a:ext>
                  </a:extLst>
                </p14:cNvPr>
                <p14:cNvContentPartPr/>
                <p14:nvPr/>
              </p14:nvContentPartPr>
              <p14:xfrm>
                <a:off x="26160" y="16006178"/>
                <a:ext cx="2160" cy="3240"/>
              </p14:xfrm>
            </p:contentPart>
          </mc:Choice>
          <mc:Fallback xmlns="">
            <p:pic>
              <p:nvPicPr>
                <p:cNvPr id="2317" name="Рукописный ввод 2316">
                  <a:extLst>
                    <a:ext uri="{FF2B5EF4-FFF2-40B4-BE49-F238E27FC236}">
                      <a16:creationId xmlns:a16="http://schemas.microsoft.com/office/drawing/2014/main" id="{AAFDF7B4-9055-7CB8-AA29-096BDD6F4E57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8160" y="15988178"/>
                  <a:ext cx="3780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6">
              <p14:nvContentPartPr>
                <p14:cNvPr id="2319" name="Рукописный ввод 2318">
                  <a:extLst>
                    <a:ext uri="{FF2B5EF4-FFF2-40B4-BE49-F238E27FC236}">
                      <a16:creationId xmlns:a16="http://schemas.microsoft.com/office/drawing/2014/main" id="{C316782D-BECE-5E47-CB11-5DB0956BC26A}"/>
                    </a:ext>
                  </a:extLst>
                </p14:cNvPr>
                <p14:cNvContentPartPr/>
                <p14:nvPr/>
              </p14:nvContentPartPr>
              <p14:xfrm>
                <a:off x="23280" y="16006538"/>
                <a:ext cx="720" cy="360"/>
              </p14:xfrm>
            </p:contentPart>
          </mc:Choice>
          <mc:Fallback xmlns="">
            <p:pic>
              <p:nvPicPr>
                <p:cNvPr id="2319" name="Рукописный ввод 2318">
                  <a:extLst>
                    <a:ext uri="{FF2B5EF4-FFF2-40B4-BE49-F238E27FC236}">
                      <a16:creationId xmlns:a16="http://schemas.microsoft.com/office/drawing/2014/main" id="{C316782D-BECE-5E47-CB11-5DB0956BC26A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5280" y="15988898"/>
                  <a:ext cx="3636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8">
              <p14:nvContentPartPr>
                <p14:cNvPr id="2321" name="Рукописный ввод 2320">
                  <a:extLst>
                    <a:ext uri="{FF2B5EF4-FFF2-40B4-BE49-F238E27FC236}">
                      <a16:creationId xmlns:a16="http://schemas.microsoft.com/office/drawing/2014/main" id="{06932982-3E5B-EE07-8043-054AE201A577}"/>
                    </a:ext>
                  </a:extLst>
                </p14:cNvPr>
                <p14:cNvContentPartPr/>
                <p14:nvPr/>
              </p14:nvContentPartPr>
              <p14:xfrm>
                <a:off x="21120" y="16006538"/>
                <a:ext cx="720" cy="2880"/>
              </p14:xfrm>
            </p:contentPart>
          </mc:Choice>
          <mc:Fallback xmlns="">
            <p:pic>
              <p:nvPicPr>
                <p:cNvPr id="2321" name="Рукописный ввод 2320">
                  <a:extLst>
                    <a:ext uri="{FF2B5EF4-FFF2-40B4-BE49-F238E27FC236}">
                      <a16:creationId xmlns:a16="http://schemas.microsoft.com/office/drawing/2014/main" id="{06932982-3E5B-EE07-8043-054AE201A577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3480" y="15988898"/>
                  <a:ext cx="3636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0">
              <p14:nvContentPartPr>
                <p14:cNvPr id="2323" name="Рукописный ввод 2322">
                  <a:extLst>
                    <a:ext uri="{FF2B5EF4-FFF2-40B4-BE49-F238E27FC236}">
                      <a16:creationId xmlns:a16="http://schemas.microsoft.com/office/drawing/2014/main" id="{CA01B101-AADE-4DBB-8D9E-1C36BF3759C3}"/>
                    </a:ext>
                  </a:extLst>
                </p14:cNvPr>
                <p14:cNvContentPartPr/>
                <p14:nvPr/>
              </p14:nvContentPartPr>
              <p14:xfrm>
                <a:off x="26160" y="16011218"/>
                <a:ext cx="6840" cy="27360"/>
              </p14:xfrm>
            </p:contentPart>
          </mc:Choice>
          <mc:Fallback xmlns="">
            <p:pic>
              <p:nvPicPr>
                <p:cNvPr id="2323" name="Рукописный ввод 2322">
                  <a:extLst>
                    <a:ext uri="{FF2B5EF4-FFF2-40B4-BE49-F238E27FC236}">
                      <a16:creationId xmlns:a16="http://schemas.microsoft.com/office/drawing/2014/main" id="{CA01B101-AADE-4DBB-8D9E-1C36BF3759C3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8160" y="15993578"/>
                  <a:ext cx="4248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2">
              <p14:nvContentPartPr>
                <p14:cNvPr id="2325" name="Рукописный ввод 2324">
                  <a:extLst>
                    <a:ext uri="{FF2B5EF4-FFF2-40B4-BE49-F238E27FC236}">
                      <a16:creationId xmlns:a16="http://schemas.microsoft.com/office/drawing/2014/main" id="{14D4134F-3300-0E6A-8735-882D606A5365}"/>
                    </a:ext>
                  </a:extLst>
                </p14:cNvPr>
                <p14:cNvContentPartPr/>
                <p14:nvPr/>
              </p14:nvContentPartPr>
              <p14:xfrm>
                <a:off x="35520" y="16042178"/>
                <a:ext cx="2880" cy="12240"/>
              </p14:xfrm>
            </p:contentPart>
          </mc:Choice>
          <mc:Fallback xmlns="">
            <p:pic>
              <p:nvPicPr>
                <p:cNvPr id="2325" name="Рукописный ввод 2324">
                  <a:extLst>
                    <a:ext uri="{FF2B5EF4-FFF2-40B4-BE49-F238E27FC236}">
                      <a16:creationId xmlns:a16="http://schemas.microsoft.com/office/drawing/2014/main" id="{14D4134F-3300-0E6A-8735-882D606A5365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17880" y="16024538"/>
                  <a:ext cx="3852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3">
              <p14:nvContentPartPr>
                <p14:cNvPr id="2327" name="Рукописный ввод 2326">
                  <a:extLst>
                    <a:ext uri="{FF2B5EF4-FFF2-40B4-BE49-F238E27FC236}">
                      <a16:creationId xmlns:a16="http://schemas.microsoft.com/office/drawing/2014/main" id="{639FC89E-2E24-0BFD-4D3F-BD398165507F}"/>
                    </a:ext>
                  </a:extLst>
                </p14:cNvPr>
                <p14:cNvContentPartPr/>
                <p14:nvPr/>
              </p14:nvContentPartPr>
              <p14:xfrm>
                <a:off x="30840" y="16051898"/>
                <a:ext cx="43560" cy="11160"/>
              </p14:xfrm>
            </p:contentPart>
          </mc:Choice>
          <mc:Fallback xmlns="">
            <p:pic>
              <p:nvPicPr>
                <p:cNvPr id="2327" name="Рукописный ввод 2326">
                  <a:extLst>
                    <a:ext uri="{FF2B5EF4-FFF2-40B4-BE49-F238E27FC236}">
                      <a16:creationId xmlns:a16="http://schemas.microsoft.com/office/drawing/2014/main" id="{639FC89E-2E24-0BFD-4D3F-BD398165507F}"/>
                    </a:ext>
                  </a:extLst>
                </p:cNvPr>
                <p:cNvPicPr/>
                <p:nvPr/>
              </p:nvPicPr>
              <p:blipFill>
                <a:blip r:embed="rId454"/>
                <a:stretch>
                  <a:fillRect/>
                </a:stretch>
              </p:blipFill>
              <p:spPr>
                <a:xfrm>
                  <a:off x="12840" y="16033898"/>
                  <a:ext cx="7920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5">
              <p14:nvContentPartPr>
                <p14:cNvPr id="2329" name="Рукописный ввод 2328">
                  <a:extLst>
                    <a:ext uri="{FF2B5EF4-FFF2-40B4-BE49-F238E27FC236}">
                      <a16:creationId xmlns:a16="http://schemas.microsoft.com/office/drawing/2014/main" id="{AB1AC8FD-474B-3239-02A4-B069B6B73BC1}"/>
                    </a:ext>
                  </a:extLst>
                </p14:cNvPr>
                <p14:cNvContentPartPr/>
                <p14:nvPr/>
              </p14:nvContentPartPr>
              <p14:xfrm>
                <a:off x="47040" y="16040018"/>
                <a:ext cx="81720" cy="33840"/>
              </p14:xfrm>
            </p:contentPart>
          </mc:Choice>
          <mc:Fallback xmlns="">
            <p:pic>
              <p:nvPicPr>
                <p:cNvPr id="2329" name="Рукописный ввод 2328">
                  <a:extLst>
                    <a:ext uri="{FF2B5EF4-FFF2-40B4-BE49-F238E27FC236}">
                      <a16:creationId xmlns:a16="http://schemas.microsoft.com/office/drawing/2014/main" id="{AB1AC8FD-474B-3239-02A4-B069B6B73BC1}"/>
                    </a:ext>
                  </a:extLst>
                </p:cNvPr>
                <p:cNvPicPr/>
                <p:nvPr/>
              </p:nvPicPr>
              <p:blipFill>
                <a:blip r:embed="rId456"/>
                <a:stretch>
                  <a:fillRect/>
                </a:stretch>
              </p:blipFill>
              <p:spPr>
                <a:xfrm>
                  <a:off x="29040" y="16022018"/>
                  <a:ext cx="11736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7">
              <p14:nvContentPartPr>
                <p14:cNvPr id="2331" name="Рукописный ввод 2330">
                  <a:extLst>
                    <a:ext uri="{FF2B5EF4-FFF2-40B4-BE49-F238E27FC236}">
                      <a16:creationId xmlns:a16="http://schemas.microsoft.com/office/drawing/2014/main" id="{D3307102-C7F2-9EB5-CE08-36E34B03E439}"/>
                    </a:ext>
                  </a:extLst>
                </p14:cNvPr>
                <p14:cNvContentPartPr/>
                <p14:nvPr/>
              </p14:nvContentPartPr>
              <p14:xfrm>
                <a:off x="80520" y="16032818"/>
                <a:ext cx="62640" cy="38520"/>
              </p14:xfrm>
            </p:contentPart>
          </mc:Choice>
          <mc:Fallback xmlns="">
            <p:pic>
              <p:nvPicPr>
                <p:cNvPr id="2331" name="Рукописный ввод 2330">
                  <a:extLst>
                    <a:ext uri="{FF2B5EF4-FFF2-40B4-BE49-F238E27FC236}">
                      <a16:creationId xmlns:a16="http://schemas.microsoft.com/office/drawing/2014/main" id="{D3307102-C7F2-9EB5-CE08-36E34B03E439}"/>
                    </a:ext>
                  </a:extLst>
                </p:cNvPr>
                <p:cNvPicPr/>
                <p:nvPr/>
              </p:nvPicPr>
              <p:blipFill>
                <a:blip r:embed="rId458"/>
                <a:stretch>
                  <a:fillRect/>
                </a:stretch>
              </p:blipFill>
              <p:spPr>
                <a:xfrm>
                  <a:off x="62520" y="16014818"/>
                  <a:ext cx="9828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9">
              <p14:nvContentPartPr>
                <p14:cNvPr id="2333" name="Рукописный ввод 2332">
                  <a:extLst>
                    <a:ext uri="{FF2B5EF4-FFF2-40B4-BE49-F238E27FC236}">
                      <a16:creationId xmlns:a16="http://schemas.microsoft.com/office/drawing/2014/main" id="{29D61064-088A-63EE-898B-5AEEC3085BF0}"/>
                    </a:ext>
                  </a:extLst>
                </p14:cNvPr>
                <p14:cNvContentPartPr/>
                <p14:nvPr/>
              </p14:nvContentPartPr>
              <p14:xfrm>
                <a:off x="105000" y="16034978"/>
                <a:ext cx="52200" cy="27000"/>
              </p14:xfrm>
            </p:contentPart>
          </mc:Choice>
          <mc:Fallback xmlns="">
            <p:pic>
              <p:nvPicPr>
                <p:cNvPr id="2333" name="Рукописный ввод 2332">
                  <a:extLst>
                    <a:ext uri="{FF2B5EF4-FFF2-40B4-BE49-F238E27FC236}">
                      <a16:creationId xmlns:a16="http://schemas.microsoft.com/office/drawing/2014/main" id="{29D61064-088A-63EE-898B-5AEEC3085BF0}"/>
                    </a:ext>
                  </a:extLst>
                </p:cNvPr>
                <p:cNvPicPr/>
                <p:nvPr/>
              </p:nvPicPr>
              <p:blipFill>
                <a:blip r:embed="rId460"/>
                <a:stretch>
                  <a:fillRect/>
                </a:stretch>
              </p:blipFill>
              <p:spPr>
                <a:xfrm>
                  <a:off x="87000" y="16016978"/>
                  <a:ext cx="878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1">
              <p14:nvContentPartPr>
                <p14:cNvPr id="2335" name="Рукописный ввод 2334">
                  <a:extLst>
                    <a:ext uri="{FF2B5EF4-FFF2-40B4-BE49-F238E27FC236}">
                      <a16:creationId xmlns:a16="http://schemas.microsoft.com/office/drawing/2014/main" id="{3E87FBA0-E77A-A144-DA07-70B7E1A1F736}"/>
                    </a:ext>
                  </a:extLst>
                </p14:cNvPr>
                <p14:cNvContentPartPr/>
                <p14:nvPr/>
              </p14:nvContentPartPr>
              <p14:xfrm>
                <a:off x="140280" y="16039658"/>
                <a:ext cx="47880" cy="24840"/>
              </p14:xfrm>
            </p:contentPart>
          </mc:Choice>
          <mc:Fallback xmlns="">
            <p:pic>
              <p:nvPicPr>
                <p:cNvPr id="2335" name="Рукописный ввод 2334">
                  <a:extLst>
                    <a:ext uri="{FF2B5EF4-FFF2-40B4-BE49-F238E27FC236}">
                      <a16:creationId xmlns:a16="http://schemas.microsoft.com/office/drawing/2014/main" id="{3E87FBA0-E77A-A144-DA07-70B7E1A1F736}"/>
                    </a:ext>
                  </a:extLst>
                </p:cNvPr>
                <p:cNvPicPr/>
                <p:nvPr/>
              </p:nvPicPr>
              <p:blipFill>
                <a:blip r:embed="rId462"/>
                <a:stretch>
                  <a:fillRect/>
                </a:stretch>
              </p:blipFill>
              <p:spPr>
                <a:xfrm>
                  <a:off x="122280" y="16021658"/>
                  <a:ext cx="8352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3">
              <p14:nvContentPartPr>
                <p14:cNvPr id="2337" name="Рукописный ввод 2336">
                  <a:extLst>
                    <a:ext uri="{FF2B5EF4-FFF2-40B4-BE49-F238E27FC236}">
                      <a16:creationId xmlns:a16="http://schemas.microsoft.com/office/drawing/2014/main" id="{10A56FD6-D3D4-5B05-4143-E39DB3A76C9F}"/>
                    </a:ext>
                  </a:extLst>
                </p14:cNvPr>
                <p14:cNvContentPartPr/>
                <p14:nvPr/>
              </p14:nvContentPartPr>
              <p14:xfrm>
                <a:off x="140280" y="16030298"/>
                <a:ext cx="67320" cy="31680"/>
              </p14:xfrm>
            </p:contentPart>
          </mc:Choice>
          <mc:Fallback xmlns="">
            <p:pic>
              <p:nvPicPr>
                <p:cNvPr id="2337" name="Рукописный ввод 2336">
                  <a:extLst>
                    <a:ext uri="{FF2B5EF4-FFF2-40B4-BE49-F238E27FC236}">
                      <a16:creationId xmlns:a16="http://schemas.microsoft.com/office/drawing/2014/main" id="{10A56FD6-D3D4-5B05-4143-E39DB3A76C9F}"/>
                    </a:ext>
                  </a:extLst>
                </p:cNvPr>
                <p:cNvPicPr/>
                <p:nvPr/>
              </p:nvPicPr>
              <p:blipFill>
                <a:blip r:embed="rId464"/>
                <a:stretch>
                  <a:fillRect/>
                </a:stretch>
              </p:blipFill>
              <p:spPr>
                <a:xfrm>
                  <a:off x="122280" y="16012298"/>
                  <a:ext cx="10296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5">
              <p14:nvContentPartPr>
                <p14:cNvPr id="2339" name="Рукописный ввод 2338">
                  <a:extLst>
                    <a:ext uri="{FF2B5EF4-FFF2-40B4-BE49-F238E27FC236}">
                      <a16:creationId xmlns:a16="http://schemas.microsoft.com/office/drawing/2014/main" id="{90A001D6-8799-7649-E871-9AAD0BCB419A}"/>
                    </a:ext>
                  </a:extLst>
                </p14:cNvPr>
                <p14:cNvContentPartPr/>
                <p14:nvPr/>
              </p14:nvContentPartPr>
              <p14:xfrm>
                <a:off x="178440" y="16034978"/>
                <a:ext cx="46440" cy="36720"/>
              </p14:xfrm>
            </p:contentPart>
          </mc:Choice>
          <mc:Fallback xmlns="">
            <p:pic>
              <p:nvPicPr>
                <p:cNvPr id="2339" name="Рукописный ввод 2338">
                  <a:extLst>
                    <a:ext uri="{FF2B5EF4-FFF2-40B4-BE49-F238E27FC236}">
                      <a16:creationId xmlns:a16="http://schemas.microsoft.com/office/drawing/2014/main" id="{90A001D6-8799-7649-E871-9AAD0BCB419A}"/>
                    </a:ext>
                  </a:extLst>
                </p:cNvPr>
                <p:cNvPicPr/>
                <p:nvPr/>
              </p:nvPicPr>
              <p:blipFill>
                <a:blip r:embed="rId466"/>
                <a:stretch>
                  <a:fillRect/>
                </a:stretch>
              </p:blipFill>
              <p:spPr>
                <a:xfrm>
                  <a:off x="160440" y="16017338"/>
                  <a:ext cx="8208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7">
              <p14:nvContentPartPr>
                <p14:cNvPr id="2341" name="Рукописный ввод 2340">
                  <a:extLst>
                    <a:ext uri="{FF2B5EF4-FFF2-40B4-BE49-F238E27FC236}">
                      <a16:creationId xmlns:a16="http://schemas.microsoft.com/office/drawing/2014/main" id="{86684771-B191-AB3A-03C8-04EDC8F179D3}"/>
                    </a:ext>
                  </a:extLst>
                </p14:cNvPr>
                <p14:cNvContentPartPr/>
                <p14:nvPr/>
              </p14:nvContentPartPr>
              <p14:xfrm>
                <a:off x="195360" y="16042178"/>
                <a:ext cx="49320" cy="25560"/>
              </p14:xfrm>
            </p:contentPart>
          </mc:Choice>
          <mc:Fallback xmlns="">
            <p:pic>
              <p:nvPicPr>
                <p:cNvPr id="2341" name="Рукописный ввод 2340">
                  <a:extLst>
                    <a:ext uri="{FF2B5EF4-FFF2-40B4-BE49-F238E27FC236}">
                      <a16:creationId xmlns:a16="http://schemas.microsoft.com/office/drawing/2014/main" id="{86684771-B191-AB3A-03C8-04EDC8F179D3}"/>
                    </a:ext>
                  </a:extLst>
                </p:cNvPr>
                <p:cNvPicPr/>
                <p:nvPr/>
              </p:nvPicPr>
              <p:blipFill>
                <a:blip r:embed="rId468"/>
                <a:stretch>
                  <a:fillRect/>
                </a:stretch>
              </p:blipFill>
              <p:spPr>
                <a:xfrm>
                  <a:off x="177720" y="16024538"/>
                  <a:ext cx="8496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9">
              <p14:nvContentPartPr>
                <p14:cNvPr id="2343" name="Рукописный ввод 2342">
                  <a:extLst>
                    <a:ext uri="{FF2B5EF4-FFF2-40B4-BE49-F238E27FC236}">
                      <a16:creationId xmlns:a16="http://schemas.microsoft.com/office/drawing/2014/main" id="{97C93F84-216F-0854-EA0F-60BFE0A2CDC5}"/>
                    </a:ext>
                  </a:extLst>
                </p14:cNvPr>
                <p14:cNvContentPartPr/>
                <p14:nvPr/>
              </p14:nvContentPartPr>
              <p14:xfrm>
                <a:off x="223080" y="16030298"/>
                <a:ext cx="32760" cy="32040"/>
              </p14:xfrm>
            </p:contentPart>
          </mc:Choice>
          <mc:Fallback xmlns="">
            <p:pic>
              <p:nvPicPr>
                <p:cNvPr id="2343" name="Рукописный ввод 2342">
                  <a:extLst>
                    <a:ext uri="{FF2B5EF4-FFF2-40B4-BE49-F238E27FC236}">
                      <a16:creationId xmlns:a16="http://schemas.microsoft.com/office/drawing/2014/main" id="{97C93F84-216F-0854-EA0F-60BFE0A2CDC5}"/>
                    </a:ext>
                  </a:extLst>
                </p:cNvPr>
                <p:cNvPicPr/>
                <p:nvPr/>
              </p:nvPicPr>
              <p:blipFill>
                <a:blip r:embed="rId470"/>
                <a:stretch>
                  <a:fillRect/>
                </a:stretch>
              </p:blipFill>
              <p:spPr>
                <a:xfrm>
                  <a:off x="205440" y="16012658"/>
                  <a:ext cx="6840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1">
              <p14:nvContentPartPr>
                <p14:cNvPr id="2345" name="Рукописный ввод 2344">
                  <a:extLst>
                    <a:ext uri="{FF2B5EF4-FFF2-40B4-BE49-F238E27FC236}">
                      <a16:creationId xmlns:a16="http://schemas.microsoft.com/office/drawing/2014/main" id="{0FE13272-B5AA-4457-05F9-7B4F308FA672}"/>
                    </a:ext>
                  </a:extLst>
                </p14:cNvPr>
                <p14:cNvContentPartPr/>
                <p14:nvPr/>
              </p14:nvContentPartPr>
              <p14:xfrm>
                <a:off x="249720" y="16020938"/>
                <a:ext cx="28080" cy="32760"/>
              </p14:xfrm>
            </p:contentPart>
          </mc:Choice>
          <mc:Fallback xmlns="">
            <p:pic>
              <p:nvPicPr>
                <p:cNvPr id="2345" name="Рукописный ввод 2344">
                  <a:extLst>
                    <a:ext uri="{FF2B5EF4-FFF2-40B4-BE49-F238E27FC236}">
                      <a16:creationId xmlns:a16="http://schemas.microsoft.com/office/drawing/2014/main" id="{0FE13272-B5AA-4457-05F9-7B4F308FA672}"/>
                    </a:ext>
                  </a:extLst>
                </p:cNvPr>
                <p:cNvPicPr/>
                <p:nvPr/>
              </p:nvPicPr>
              <p:blipFill>
                <a:blip r:embed="rId472"/>
                <a:stretch>
                  <a:fillRect/>
                </a:stretch>
              </p:blipFill>
              <p:spPr>
                <a:xfrm>
                  <a:off x="231720" y="16002938"/>
                  <a:ext cx="6372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3">
              <p14:nvContentPartPr>
                <p14:cNvPr id="2347" name="Рукописный ввод 2346">
                  <a:extLst>
                    <a:ext uri="{FF2B5EF4-FFF2-40B4-BE49-F238E27FC236}">
                      <a16:creationId xmlns:a16="http://schemas.microsoft.com/office/drawing/2014/main" id="{1DDE5862-502A-B7AD-B49E-A7B347E01D05}"/>
                    </a:ext>
                  </a:extLst>
                </p14:cNvPr>
                <p14:cNvContentPartPr/>
                <p14:nvPr/>
              </p14:nvContentPartPr>
              <p14:xfrm>
                <a:off x="274920" y="16025618"/>
                <a:ext cx="15840" cy="28080"/>
              </p14:xfrm>
            </p:contentPart>
          </mc:Choice>
          <mc:Fallback xmlns="">
            <p:pic>
              <p:nvPicPr>
                <p:cNvPr id="2347" name="Рукописный ввод 2346">
                  <a:extLst>
                    <a:ext uri="{FF2B5EF4-FFF2-40B4-BE49-F238E27FC236}">
                      <a16:creationId xmlns:a16="http://schemas.microsoft.com/office/drawing/2014/main" id="{1DDE5862-502A-B7AD-B49E-A7B347E01D05}"/>
                    </a:ext>
                  </a:extLst>
                </p:cNvPr>
                <p:cNvPicPr/>
                <p:nvPr/>
              </p:nvPicPr>
              <p:blipFill>
                <a:blip r:embed="rId474"/>
                <a:stretch>
                  <a:fillRect/>
                </a:stretch>
              </p:blipFill>
              <p:spPr>
                <a:xfrm>
                  <a:off x="256920" y="16007618"/>
                  <a:ext cx="5148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5">
              <p14:nvContentPartPr>
                <p14:cNvPr id="2349" name="Рукописный ввод 2348">
                  <a:extLst>
                    <a:ext uri="{FF2B5EF4-FFF2-40B4-BE49-F238E27FC236}">
                      <a16:creationId xmlns:a16="http://schemas.microsoft.com/office/drawing/2014/main" id="{12469AC5-6F80-4E35-EB44-81A679338C65}"/>
                    </a:ext>
                  </a:extLst>
                </p14:cNvPr>
                <p14:cNvContentPartPr/>
                <p14:nvPr/>
              </p14:nvContentPartPr>
              <p14:xfrm>
                <a:off x="283200" y="16028138"/>
                <a:ext cx="12240" cy="26280"/>
              </p14:xfrm>
            </p:contentPart>
          </mc:Choice>
          <mc:Fallback xmlns="">
            <p:pic>
              <p:nvPicPr>
                <p:cNvPr id="2349" name="Рукописный ввод 2348">
                  <a:extLst>
                    <a:ext uri="{FF2B5EF4-FFF2-40B4-BE49-F238E27FC236}">
                      <a16:creationId xmlns:a16="http://schemas.microsoft.com/office/drawing/2014/main" id="{12469AC5-6F80-4E35-EB44-81A679338C65}"/>
                    </a:ext>
                  </a:extLst>
                </p:cNvPr>
                <p:cNvPicPr/>
                <p:nvPr/>
              </p:nvPicPr>
              <p:blipFill>
                <a:blip r:embed="rId476"/>
                <a:stretch>
                  <a:fillRect/>
                </a:stretch>
              </p:blipFill>
              <p:spPr>
                <a:xfrm>
                  <a:off x="265200" y="16010138"/>
                  <a:ext cx="4788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7">
              <p14:nvContentPartPr>
                <p14:cNvPr id="2351" name="Рукописный ввод 2350">
                  <a:extLst>
                    <a:ext uri="{FF2B5EF4-FFF2-40B4-BE49-F238E27FC236}">
                      <a16:creationId xmlns:a16="http://schemas.microsoft.com/office/drawing/2014/main" id="{B4F7C450-6C64-D3DA-7D88-3B94AC7AE060}"/>
                    </a:ext>
                  </a:extLst>
                </p14:cNvPr>
                <p14:cNvContentPartPr/>
                <p14:nvPr/>
              </p14:nvContentPartPr>
              <p14:xfrm>
                <a:off x="278520" y="16028138"/>
                <a:ext cx="26640" cy="64080"/>
              </p14:xfrm>
            </p:contentPart>
          </mc:Choice>
          <mc:Fallback xmlns="">
            <p:pic>
              <p:nvPicPr>
                <p:cNvPr id="2351" name="Рукописный ввод 2350">
                  <a:extLst>
                    <a:ext uri="{FF2B5EF4-FFF2-40B4-BE49-F238E27FC236}">
                      <a16:creationId xmlns:a16="http://schemas.microsoft.com/office/drawing/2014/main" id="{B4F7C450-6C64-D3DA-7D88-3B94AC7AE060}"/>
                    </a:ext>
                  </a:extLst>
                </p:cNvPr>
                <p:cNvPicPr/>
                <p:nvPr/>
              </p:nvPicPr>
              <p:blipFill>
                <a:blip r:embed="rId478"/>
                <a:stretch>
                  <a:fillRect/>
                </a:stretch>
              </p:blipFill>
              <p:spPr>
                <a:xfrm>
                  <a:off x="260520" y="16010138"/>
                  <a:ext cx="62280" cy="99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55" name="Группа 2354">
            <a:extLst>
              <a:ext uri="{FF2B5EF4-FFF2-40B4-BE49-F238E27FC236}">
                <a16:creationId xmlns:a16="http://schemas.microsoft.com/office/drawing/2014/main" id="{EB60968B-AE03-1DD8-5809-0373F6E43AD2}"/>
              </a:ext>
            </a:extLst>
          </p:cNvPr>
          <p:cNvGrpSpPr/>
          <p:nvPr/>
        </p:nvGrpSpPr>
        <p:grpSpPr>
          <a:xfrm>
            <a:off x="228840" y="16844839"/>
            <a:ext cx="38880" cy="24120"/>
            <a:chOff x="228840" y="16844839"/>
            <a:chExt cx="38880" cy="24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79">
              <p14:nvContentPartPr>
                <p14:cNvPr id="2353" name="Рукописный ввод 2352">
                  <a:extLst>
                    <a:ext uri="{FF2B5EF4-FFF2-40B4-BE49-F238E27FC236}">
                      <a16:creationId xmlns:a16="http://schemas.microsoft.com/office/drawing/2014/main" id="{371124AC-F10D-3D13-D1C6-F1CD52EC10ED}"/>
                    </a:ext>
                  </a:extLst>
                </p14:cNvPr>
                <p14:cNvContentPartPr/>
                <p14:nvPr/>
              </p14:nvContentPartPr>
              <p14:xfrm>
                <a:off x="228840" y="16846999"/>
                <a:ext cx="19080" cy="21960"/>
              </p14:xfrm>
            </p:contentPart>
          </mc:Choice>
          <mc:Fallback xmlns="">
            <p:pic>
              <p:nvPicPr>
                <p:cNvPr id="2353" name="Рукописный ввод 2352">
                  <a:extLst>
                    <a:ext uri="{FF2B5EF4-FFF2-40B4-BE49-F238E27FC236}">
                      <a16:creationId xmlns:a16="http://schemas.microsoft.com/office/drawing/2014/main" id="{371124AC-F10D-3D13-D1C6-F1CD52EC10ED}"/>
                    </a:ext>
                  </a:extLst>
                </p:cNvPr>
                <p:cNvPicPr/>
                <p:nvPr/>
              </p:nvPicPr>
              <p:blipFill>
                <a:blip r:embed="rId480"/>
                <a:stretch>
                  <a:fillRect/>
                </a:stretch>
              </p:blipFill>
              <p:spPr>
                <a:xfrm>
                  <a:off x="210840" y="16829359"/>
                  <a:ext cx="5472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1">
              <p14:nvContentPartPr>
                <p14:cNvPr id="2354" name="Рукописный ввод 2353">
                  <a:extLst>
                    <a:ext uri="{FF2B5EF4-FFF2-40B4-BE49-F238E27FC236}">
                      <a16:creationId xmlns:a16="http://schemas.microsoft.com/office/drawing/2014/main" id="{B9A727B8-B9AA-F5BC-85BB-DAC005A9CDDC}"/>
                    </a:ext>
                  </a:extLst>
                </p14:cNvPr>
                <p14:cNvContentPartPr/>
                <p14:nvPr/>
              </p14:nvContentPartPr>
              <p14:xfrm>
                <a:off x="258360" y="16844839"/>
                <a:ext cx="9360" cy="13680"/>
              </p14:xfrm>
            </p:contentPart>
          </mc:Choice>
          <mc:Fallback xmlns="">
            <p:pic>
              <p:nvPicPr>
                <p:cNvPr id="2354" name="Рукописный ввод 2353">
                  <a:extLst>
                    <a:ext uri="{FF2B5EF4-FFF2-40B4-BE49-F238E27FC236}">
                      <a16:creationId xmlns:a16="http://schemas.microsoft.com/office/drawing/2014/main" id="{B9A727B8-B9AA-F5BC-85BB-DAC005A9CDDC}"/>
                    </a:ext>
                  </a:extLst>
                </p:cNvPr>
                <p:cNvPicPr/>
                <p:nvPr/>
              </p:nvPicPr>
              <p:blipFill>
                <a:blip r:embed="rId482"/>
                <a:stretch>
                  <a:fillRect/>
                </a:stretch>
              </p:blipFill>
              <p:spPr>
                <a:xfrm>
                  <a:off x="240720" y="16826839"/>
                  <a:ext cx="45000" cy="49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83">
            <p14:nvContentPartPr>
              <p14:cNvPr id="2356" name="Рукописный ввод 2355">
                <a:extLst>
                  <a:ext uri="{FF2B5EF4-FFF2-40B4-BE49-F238E27FC236}">
                    <a16:creationId xmlns:a16="http://schemas.microsoft.com/office/drawing/2014/main" id="{E36DCDF4-E155-89DD-88EB-59E38D4A42FA}"/>
                  </a:ext>
                </a:extLst>
              </p14:cNvPr>
              <p14:cNvContentPartPr/>
              <p14:nvPr/>
            </p14:nvContentPartPr>
            <p14:xfrm>
              <a:off x="25440" y="16821439"/>
              <a:ext cx="243720" cy="76680"/>
            </p14:xfrm>
          </p:contentPart>
        </mc:Choice>
        <mc:Fallback xmlns="">
          <p:pic>
            <p:nvPicPr>
              <p:cNvPr id="2356" name="Рукописный ввод 2355">
                <a:extLst>
                  <a:ext uri="{FF2B5EF4-FFF2-40B4-BE49-F238E27FC236}">
                    <a16:creationId xmlns:a16="http://schemas.microsoft.com/office/drawing/2014/main" id="{E36DCDF4-E155-89DD-88EB-59E38D4A42FA}"/>
                  </a:ext>
                </a:extLst>
              </p:cNvPr>
              <p:cNvPicPr/>
              <p:nvPr/>
            </p:nvPicPr>
            <p:blipFill>
              <a:blip r:embed="rId484"/>
              <a:stretch>
                <a:fillRect/>
              </a:stretch>
            </p:blipFill>
            <p:spPr>
              <a:xfrm>
                <a:off x="7440" y="16803799"/>
                <a:ext cx="279360" cy="11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5">
            <p14:nvContentPartPr>
              <p14:cNvPr id="2358" name="Рукописный ввод 2357">
                <a:extLst>
                  <a:ext uri="{FF2B5EF4-FFF2-40B4-BE49-F238E27FC236}">
                    <a16:creationId xmlns:a16="http://schemas.microsoft.com/office/drawing/2014/main" id="{29822291-0F78-66A2-392B-13EDA2B56196}"/>
                  </a:ext>
                </a:extLst>
              </p14:cNvPr>
              <p14:cNvContentPartPr/>
              <p14:nvPr/>
            </p14:nvContentPartPr>
            <p14:xfrm>
              <a:off x="24360" y="17485860"/>
              <a:ext cx="245160" cy="83160"/>
            </p14:xfrm>
          </p:contentPart>
        </mc:Choice>
        <mc:Fallback xmlns="">
          <p:pic>
            <p:nvPicPr>
              <p:cNvPr id="2358" name="Рукописный ввод 2357">
                <a:extLst>
                  <a:ext uri="{FF2B5EF4-FFF2-40B4-BE49-F238E27FC236}">
                    <a16:creationId xmlns:a16="http://schemas.microsoft.com/office/drawing/2014/main" id="{29822291-0F78-66A2-392B-13EDA2B56196}"/>
                  </a:ext>
                </a:extLst>
              </p:cNvPr>
              <p:cNvPicPr/>
              <p:nvPr/>
            </p:nvPicPr>
            <p:blipFill>
              <a:blip r:embed="rId486"/>
              <a:stretch>
                <a:fillRect/>
              </a:stretch>
            </p:blipFill>
            <p:spPr>
              <a:xfrm>
                <a:off x="6360" y="17468220"/>
                <a:ext cx="280800" cy="11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7">
            <p14:nvContentPartPr>
              <p14:cNvPr id="2359" name="Рукописный ввод 2358">
                <a:extLst>
                  <a:ext uri="{FF2B5EF4-FFF2-40B4-BE49-F238E27FC236}">
                    <a16:creationId xmlns:a16="http://schemas.microsoft.com/office/drawing/2014/main" id="{AF54B05E-CC1D-C661-DC8F-9B984369F5A7}"/>
                  </a:ext>
                </a:extLst>
              </p14:cNvPr>
              <p14:cNvContentPartPr/>
              <p14:nvPr/>
            </p14:nvContentPartPr>
            <p14:xfrm>
              <a:off x="144240" y="19740713"/>
              <a:ext cx="289440" cy="80280"/>
            </p14:xfrm>
          </p:contentPart>
        </mc:Choice>
        <mc:Fallback xmlns="">
          <p:pic>
            <p:nvPicPr>
              <p:cNvPr id="2359" name="Рукописный ввод 2358">
                <a:extLst>
                  <a:ext uri="{FF2B5EF4-FFF2-40B4-BE49-F238E27FC236}">
                    <a16:creationId xmlns:a16="http://schemas.microsoft.com/office/drawing/2014/main" id="{AF54B05E-CC1D-C661-DC8F-9B984369F5A7}"/>
                  </a:ext>
                </a:extLst>
              </p:cNvPr>
              <p:cNvPicPr/>
              <p:nvPr/>
            </p:nvPicPr>
            <p:blipFill>
              <a:blip r:embed="rId488"/>
              <a:stretch>
                <a:fillRect/>
              </a:stretch>
            </p:blipFill>
            <p:spPr>
              <a:xfrm>
                <a:off x="126600" y="19722713"/>
                <a:ext cx="325080" cy="11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9">
            <p14:nvContentPartPr>
              <p14:cNvPr id="2360" name="Рукописный ввод 2359">
                <a:extLst>
                  <a:ext uri="{FF2B5EF4-FFF2-40B4-BE49-F238E27FC236}">
                    <a16:creationId xmlns:a16="http://schemas.microsoft.com/office/drawing/2014/main" id="{AF25F83C-A7FB-264B-7D50-013140EA6138}"/>
                  </a:ext>
                </a:extLst>
              </p14:cNvPr>
              <p14:cNvContentPartPr/>
              <p14:nvPr/>
            </p14:nvContentPartPr>
            <p14:xfrm>
              <a:off x="132000" y="20405003"/>
              <a:ext cx="307080" cy="87480"/>
            </p14:xfrm>
          </p:contentPart>
        </mc:Choice>
        <mc:Fallback xmlns="">
          <p:pic>
            <p:nvPicPr>
              <p:cNvPr id="2360" name="Рукописный ввод 2359">
                <a:extLst>
                  <a:ext uri="{FF2B5EF4-FFF2-40B4-BE49-F238E27FC236}">
                    <a16:creationId xmlns:a16="http://schemas.microsoft.com/office/drawing/2014/main" id="{AF25F83C-A7FB-264B-7D50-013140EA6138}"/>
                  </a:ext>
                </a:extLst>
              </p:cNvPr>
              <p:cNvPicPr/>
              <p:nvPr/>
            </p:nvPicPr>
            <p:blipFill>
              <a:blip r:embed="rId490"/>
              <a:stretch>
                <a:fillRect/>
              </a:stretch>
            </p:blipFill>
            <p:spPr>
              <a:xfrm>
                <a:off x="114360" y="20387003"/>
                <a:ext cx="342720" cy="12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1">
            <p14:nvContentPartPr>
              <p14:cNvPr id="2361" name="Рукописный ввод 2360">
                <a:extLst>
                  <a:ext uri="{FF2B5EF4-FFF2-40B4-BE49-F238E27FC236}">
                    <a16:creationId xmlns:a16="http://schemas.microsoft.com/office/drawing/2014/main" id="{759E4686-4D5C-352C-B158-C3197E733721}"/>
                  </a:ext>
                </a:extLst>
              </p14:cNvPr>
              <p14:cNvContentPartPr/>
              <p14:nvPr/>
            </p14:nvContentPartPr>
            <p14:xfrm>
              <a:off x="142800" y="21751714"/>
              <a:ext cx="292680" cy="66240"/>
            </p14:xfrm>
          </p:contentPart>
        </mc:Choice>
        <mc:Fallback xmlns="">
          <p:pic>
            <p:nvPicPr>
              <p:cNvPr id="2361" name="Рукописный ввод 2360">
                <a:extLst>
                  <a:ext uri="{FF2B5EF4-FFF2-40B4-BE49-F238E27FC236}">
                    <a16:creationId xmlns:a16="http://schemas.microsoft.com/office/drawing/2014/main" id="{759E4686-4D5C-352C-B158-C3197E733721}"/>
                  </a:ext>
                </a:extLst>
              </p:cNvPr>
              <p:cNvPicPr/>
              <p:nvPr/>
            </p:nvPicPr>
            <p:blipFill>
              <a:blip r:embed="rId492"/>
              <a:stretch>
                <a:fillRect/>
              </a:stretch>
            </p:blipFill>
            <p:spPr>
              <a:xfrm>
                <a:off x="124800" y="21734074"/>
                <a:ext cx="328320" cy="10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3">
            <p14:nvContentPartPr>
              <p14:cNvPr id="2363" name="Рукописный ввод 2362">
                <a:extLst>
                  <a:ext uri="{FF2B5EF4-FFF2-40B4-BE49-F238E27FC236}">
                    <a16:creationId xmlns:a16="http://schemas.microsoft.com/office/drawing/2014/main" id="{7A520504-1049-1246-A925-50053FED7C27}"/>
                  </a:ext>
                </a:extLst>
              </p14:cNvPr>
              <p14:cNvContentPartPr/>
              <p14:nvPr/>
            </p14:nvContentPartPr>
            <p14:xfrm>
              <a:off x="338640" y="21772234"/>
              <a:ext cx="90360" cy="57240"/>
            </p14:xfrm>
          </p:contentPart>
        </mc:Choice>
        <mc:Fallback xmlns="">
          <p:pic>
            <p:nvPicPr>
              <p:cNvPr id="2363" name="Рукописный ввод 2362">
                <a:extLst>
                  <a:ext uri="{FF2B5EF4-FFF2-40B4-BE49-F238E27FC236}">
                    <a16:creationId xmlns:a16="http://schemas.microsoft.com/office/drawing/2014/main" id="{7A520504-1049-1246-A925-50053FED7C27}"/>
                  </a:ext>
                </a:extLst>
              </p:cNvPr>
              <p:cNvPicPr/>
              <p:nvPr/>
            </p:nvPicPr>
            <p:blipFill>
              <a:blip r:embed="rId494"/>
              <a:stretch>
                <a:fillRect/>
              </a:stretch>
            </p:blipFill>
            <p:spPr>
              <a:xfrm>
                <a:off x="320640" y="21754594"/>
                <a:ext cx="126000" cy="9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5">
            <p14:nvContentPartPr>
              <p14:cNvPr id="2365" name="Рукописный ввод 2364">
                <a:extLst>
                  <a:ext uri="{FF2B5EF4-FFF2-40B4-BE49-F238E27FC236}">
                    <a16:creationId xmlns:a16="http://schemas.microsoft.com/office/drawing/2014/main" id="{5574794D-2A90-B76B-9365-E5DF55991DE9}"/>
                  </a:ext>
                </a:extLst>
              </p14:cNvPr>
              <p14:cNvContentPartPr/>
              <p14:nvPr/>
            </p14:nvContentPartPr>
            <p14:xfrm rot="2832000">
              <a:off x="127485" y="22428369"/>
              <a:ext cx="6510" cy="6312"/>
            </p14:xfrm>
          </p:contentPart>
        </mc:Choice>
        <mc:Fallback xmlns="">
          <p:pic>
            <p:nvPicPr>
              <p:cNvPr id="2365" name="Рукописный ввод 2364">
                <a:extLst>
                  <a:ext uri="{FF2B5EF4-FFF2-40B4-BE49-F238E27FC236}">
                    <a16:creationId xmlns:a16="http://schemas.microsoft.com/office/drawing/2014/main" id="{5574794D-2A90-B76B-9365-E5DF55991DE9}"/>
                  </a:ext>
                </a:extLst>
              </p:cNvPr>
              <p:cNvPicPr/>
              <p:nvPr/>
            </p:nvPicPr>
            <p:blipFill>
              <a:blip r:embed="rId389"/>
              <a:stretch>
                <a:fillRect/>
              </a:stretch>
            </p:blipFill>
            <p:spPr>
              <a:xfrm rot="2832000">
                <a:off x="110353" y="22410836"/>
                <a:ext cx="40431" cy="41028"/>
              </a:xfrm>
              <a:prstGeom prst="rect">
                <a:avLst/>
              </a:prstGeom>
            </p:spPr>
          </p:pic>
        </mc:Fallback>
      </mc:AlternateContent>
      <p:grpSp>
        <p:nvGrpSpPr>
          <p:cNvPr id="2392" name="Группа 2391">
            <a:extLst>
              <a:ext uri="{FF2B5EF4-FFF2-40B4-BE49-F238E27FC236}">
                <a16:creationId xmlns:a16="http://schemas.microsoft.com/office/drawing/2014/main" id="{D0C97E1E-7C8B-226B-341E-461DFE1CF235}"/>
              </a:ext>
            </a:extLst>
          </p:cNvPr>
          <p:cNvGrpSpPr/>
          <p:nvPr/>
        </p:nvGrpSpPr>
        <p:grpSpPr>
          <a:xfrm>
            <a:off x="128400" y="22494525"/>
            <a:ext cx="303480" cy="86040"/>
            <a:chOff x="128400" y="22494525"/>
            <a:chExt cx="303480" cy="86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96">
              <p14:nvContentPartPr>
                <p14:cNvPr id="2366" name="Рукописный ввод 2365">
                  <a:extLst>
                    <a:ext uri="{FF2B5EF4-FFF2-40B4-BE49-F238E27FC236}">
                      <a16:creationId xmlns:a16="http://schemas.microsoft.com/office/drawing/2014/main" id="{270F3466-408B-D0CB-016E-F0A17237180D}"/>
                    </a:ext>
                  </a:extLst>
                </p14:cNvPr>
                <p14:cNvContentPartPr/>
                <p14:nvPr/>
              </p14:nvContentPartPr>
              <p14:xfrm>
                <a:off x="135600" y="22494525"/>
                <a:ext cx="43200" cy="50400"/>
              </p14:xfrm>
            </p:contentPart>
          </mc:Choice>
          <mc:Fallback xmlns="">
            <p:pic>
              <p:nvPicPr>
                <p:cNvPr id="2366" name="Рукописный ввод 2365">
                  <a:extLst>
                    <a:ext uri="{FF2B5EF4-FFF2-40B4-BE49-F238E27FC236}">
                      <a16:creationId xmlns:a16="http://schemas.microsoft.com/office/drawing/2014/main" id="{270F3466-408B-D0CB-016E-F0A17237180D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117600" y="22476885"/>
                  <a:ext cx="7884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8">
              <p14:nvContentPartPr>
                <p14:cNvPr id="2367" name="Рукописный ввод 2366">
                  <a:extLst>
                    <a:ext uri="{FF2B5EF4-FFF2-40B4-BE49-F238E27FC236}">
                      <a16:creationId xmlns:a16="http://schemas.microsoft.com/office/drawing/2014/main" id="{F4C401BB-74B4-BDE7-0F2F-74ED5EC0723E}"/>
                    </a:ext>
                  </a:extLst>
                </p14:cNvPr>
                <p14:cNvContentPartPr/>
                <p14:nvPr/>
              </p14:nvContentPartPr>
              <p14:xfrm>
                <a:off x="130560" y="22495605"/>
                <a:ext cx="10440" cy="48600"/>
              </p14:xfrm>
            </p:contentPart>
          </mc:Choice>
          <mc:Fallback xmlns="">
            <p:pic>
              <p:nvPicPr>
                <p:cNvPr id="2367" name="Рукописный ввод 2366">
                  <a:extLst>
                    <a:ext uri="{FF2B5EF4-FFF2-40B4-BE49-F238E27FC236}">
                      <a16:creationId xmlns:a16="http://schemas.microsoft.com/office/drawing/2014/main" id="{F4C401BB-74B4-BDE7-0F2F-74ED5EC0723E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112920" y="22477605"/>
                  <a:ext cx="4608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0">
              <p14:nvContentPartPr>
                <p14:cNvPr id="2369" name="Рукописный ввод 2368">
                  <a:extLst>
                    <a:ext uri="{FF2B5EF4-FFF2-40B4-BE49-F238E27FC236}">
                      <a16:creationId xmlns:a16="http://schemas.microsoft.com/office/drawing/2014/main" id="{80959CAE-C23F-C2B6-0C55-CE5E79D78971}"/>
                    </a:ext>
                  </a:extLst>
                </p14:cNvPr>
                <p14:cNvContentPartPr/>
                <p14:nvPr/>
              </p14:nvContentPartPr>
              <p14:xfrm>
                <a:off x="128400" y="22495605"/>
                <a:ext cx="53280" cy="69840"/>
              </p14:xfrm>
            </p:contentPart>
          </mc:Choice>
          <mc:Fallback xmlns="">
            <p:pic>
              <p:nvPicPr>
                <p:cNvPr id="2369" name="Рукописный ввод 2368">
                  <a:extLst>
                    <a:ext uri="{FF2B5EF4-FFF2-40B4-BE49-F238E27FC236}">
                      <a16:creationId xmlns:a16="http://schemas.microsoft.com/office/drawing/2014/main" id="{80959CAE-C23F-C2B6-0C55-CE5E79D78971}"/>
                    </a:ext>
                  </a:extLst>
                </p:cNvPr>
                <p:cNvPicPr/>
                <p:nvPr/>
              </p:nvPicPr>
              <p:blipFill>
                <a:blip r:embed="rId501"/>
                <a:stretch>
                  <a:fillRect/>
                </a:stretch>
              </p:blipFill>
              <p:spPr>
                <a:xfrm>
                  <a:off x="110400" y="22477605"/>
                  <a:ext cx="8892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2">
              <p14:nvContentPartPr>
                <p14:cNvPr id="2371" name="Рукописный ввод 2370">
                  <a:extLst>
                    <a:ext uri="{FF2B5EF4-FFF2-40B4-BE49-F238E27FC236}">
                      <a16:creationId xmlns:a16="http://schemas.microsoft.com/office/drawing/2014/main" id="{81E8C0D9-9720-9962-5F7E-15BCBE933D5B}"/>
                    </a:ext>
                  </a:extLst>
                </p14:cNvPr>
                <p14:cNvContentPartPr/>
                <p14:nvPr/>
              </p14:nvContentPartPr>
              <p14:xfrm>
                <a:off x="171960" y="22519365"/>
                <a:ext cx="14040" cy="46080"/>
              </p14:xfrm>
            </p:contentPart>
          </mc:Choice>
          <mc:Fallback xmlns="">
            <p:pic>
              <p:nvPicPr>
                <p:cNvPr id="2371" name="Рукописный ввод 2370">
                  <a:extLst>
                    <a:ext uri="{FF2B5EF4-FFF2-40B4-BE49-F238E27FC236}">
                      <a16:creationId xmlns:a16="http://schemas.microsoft.com/office/drawing/2014/main" id="{81E8C0D9-9720-9962-5F7E-15BCBE933D5B}"/>
                    </a:ext>
                  </a:extLst>
                </p:cNvPr>
                <p:cNvPicPr/>
                <p:nvPr/>
              </p:nvPicPr>
              <p:blipFill>
                <a:blip r:embed="rId503"/>
                <a:stretch>
                  <a:fillRect/>
                </a:stretch>
              </p:blipFill>
              <p:spPr>
                <a:xfrm>
                  <a:off x="153960" y="22501365"/>
                  <a:ext cx="4968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4">
              <p14:nvContentPartPr>
                <p14:cNvPr id="2373" name="Рукописный ввод 2372">
                  <a:extLst>
                    <a:ext uri="{FF2B5EF4-FFF2-40B4-BE49-F238E27FC236}">
                      <a16:creationId xmlns:a16="http://schemas.microsoft.com/office/drawing/2014/main" id="{483A7AA1-2C4F-C62A-A9B5-91227D8A6B07}"/>
                    </a:ext>
                  </a:extLst>
                </p14:cNvPr>
                <p14:cNvContentPartPr/>
                <p14:nvPr/>
              </p14:nvContentPartPr>
              <p14:xfrm>
                <a:off x="206880" y="22524045"/>
                <a:ext cx="9720" cy="40680"/>
              </p14:xfrm>
            </p:contentPart>
          </mc:Choice>
          <mc:Fallback xmlns="">
            <p:pic>
              <p:nvPicPr>
                <p:cNvPr id="2373" name="Рукописный ввод 2372">
                  <a:extLst>
                    <a:ext uri="{FF2B5EF4-FFF2-40B4-BE49-F238E27FC236}">
                      <a16:creationId xmlns:a16="http://schemas.microsoft.com/office/drawing/2014/main" id="{483A7AA1-2C4F-C62A-A9B5-91227D8A6B07}"/>
                    </a:ext>
                  </a:extLst>
                </p:cNvPr>
                <p:cNvPicPr/>
                <p:nvPr/>
              </p:nvPicPr>
              <p:blipFill>
                <a:blip r:embed="rId505"/>
                <a:stretch>
                  <a:fillRect/>
                </a:stretch>
              </p:blipFill>
              <p:spPr>
                <a:xfrm>
                  <a:off x="189240" y="22506045"/>
                  <a:ext cx="4536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6">
              <p14:nvContentPartPr>
                <p14:cNvPr id="2375" name="Рукописный ввод 2374">
                  <a:extLst>
                    <a:ext uri="{FF2B5EF4-FFF2-40B4-BE49-F238E27FC236}">
                      <a16:creationId xmlns:a16="http://schemas.microsoft.com/office/drawing/2014/main" id="{0C70048A-B50F-9841-C88C-7C55CC51B9FB}"/>
                    </a:ext>
                  </a:extLst>
                </p14:cNvPr>
                <p14:cNvContentPartPr/>
                <p14:nvPr/>
              </p14:nvContentPartPr>
              <p14:xfrm>
                <a:off x="237840" y="22524045"/>
                <a:ext cx="4680" cy="41760"/>
              </p14:xfrm>
            </p:contentPart>
          </mc:Choice>
          <mc:Fallback xmlns="">
            <p:pic>
              <p:nvPicPr>
                <p:cNvPr id="2375" name="Рукописный ввод 2374">
                  <a:extLst>
                    <a:ext uri="{FF2B5EF4-FFF2-40B4-BE49-F238E27FC236}">
                      <a16:creationId xmlns:a16="http://schemas.microsoft.com/office/drawing/2014/main" id="{0C70048A-B50F-9841-C88C-7C55CC51B9FB}"/>
                    </a:ext>
                  </a:extLst>
                </p:cNvPr>
                <p:cNvPicPr/>
                <p:nvPr/>
              </p:nvPicPr>
              <p:blipFill>
                <a:blip r:embed="rId507"/>
                <a:stretch>
                  <a:fillRect/>
                </a:stretch>
              </p:blipFill>
              <p:spPr>
                <a:xfrm>
                  <a:off x="220200" y="22506045"/>
                  <a:ext cx="4032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8">
              <p14:nvContentPartPr>
                <p14:cNvPr id="2377" name="Рукописный ввод 2376">
                  <a:extLst>
                    <a:ext uri="{FF2B5EF4-FFF2-40B4-BE49-F238E27FC236}">
                      <a16:creationId xmlns:a16="http://schemas.microsoft.com/office/drawing/2014/main" id="{30935F4F-4650-DBD9-769F-DE310589D5D9}"/>
                    </a:ext>
                  </a:extLst>
                </p14:cNvPr>
                <p14:cNvContentPartPr/>
                <p14:nvPr/>
              </p14:nvContentPartPr>
              <p14:xfrm>
                <a:off x="254400" y="22524045"/>
                <a:ext cx="19440" cy="45000"/>
              </p14:xfrm>
            </p:contentPart>
          </mc:Choice>
          <mc:Fallback xmlns="">
            <p:pic>
              <p:nvPicPr>
                <p:cNvPr id="2377" name="Рукописный ввод 2376">
                  <a:extLst>
                    <a:ext uri="{FF2B5EF4-FFF2-40B4-BE49-F238E27FC236}">
                      <a16:creationId xmlns:a16="http://schemas.microsoft.com/office/drawing/2014/main" id="{30935F4F-4650-DBD9-769F-DE310589D5D9}"/>
                    </a:ext>
                  </a:extLst>
                </p:cNvPr>
                <p:cNvPicPr/>
                <p:nvPr/>
              </p:nvPicPr>
              <p:blipFill>
                <a:blip r:embed="rId509"/>
                <a:stretch>
                  <a:fillRect/>
                </a:stretch>
              </p:blipFill>
              <p:spPr>
                <a:xfrm>
                  <a:off x="236400" y="22506045"/>
                  <a:ext cx="5508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0">
              <p14:nvContentPartPr>
                <p14:cNvPr id="2379" name="Рукописный ввод 2378">
                  <a:extLst>
                    <a:ext uri="{FF2B5EF4-FFF2-40B4-BE49-F238E27FC236}">
                      <a16:creationId xmlns:a16="http://schemas.microsoft.com/office/drawing/2014/main" id="{174FE03C-B6A9-00B8-2DB5-7BCB5C5B628F}"/>
                    </a:ext>
                  </a:extLst>
                </p14:cNvPr>
                <p14:cNvContentPartPr/>
                <p14:nvPr/>
              </p14:nvContentPartPr>
              <p14:xfrm>
                <a:off x="279600" y="22521525"/>
                <a:ext cx="9720" cy="41040"/>
              </p14:xfrm>
            </p:contentPart>
          </mc:Choice>
          <mc:Fallback xmlns="">
            <p:pic>
              <p:nvPicPr>
                <p:cNvPr id="2379" name="Рукописный ввод 2378">
                  <a:extLst>
                    <a:ext uri="{FF2B5EF4-FFF2-40B4-BE49-F238E27FC236}">
                      <a16:creationId xmlns:a16="http://schemas.microsoft.com/office/drawing/2014/main" id="{174FE03C-B6A9-00B8-2DB5-7BCB5C5B628F}"/>
                    </a:ext>
                  </a:extLst>
                </p:cNvPr>
                <p:cNvPicPr/>
                <p:nvPr/>
              </p:nvPicPr>
              <p:blipFill>
                <a:blip r:embed="rId511"/>
                <a:stretch>
                  <a:fillRect/>
                </a:stretch>
              </p:blipFill>
              <p:spPr>
                <a:xfrm>
                  <a:off x="261960" y="22503885"/>
                  <a:ext cx="4536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2">
              <p14:nvContentPartPr>
                <p14:cNvPr id="2381" name="Рукописный ввод 2380">
                  <a:extLst>
                    <a:ext uri="{FF2B5EF4-FFF2-40B4-BE49-F238E27FC236}">
                      <a16:creationId xmlns:a16="http://schemas.microsoft.com/office/drawing/2014/main" id="{28C29CF2-5234-35A6-1291-FD6C70E791A7}"/>
                    </a:ext>
                  </a:extLst>
                </p14:cNvPr>
                <p14:cNvContentPartPr/>
                <p14:nvPr/>
              </p14:nvContentPartPr>
              <p14:xfrm>
                <a:off x="299760" y="22524045"/>
                <a:ext cx="12240" cy="35280"/>
              </p14:xfrm>
            </p:contentPart>
          </mc:Choice>
          <mc:Fallback xmlns="">
            <p:pic>
              <p:nvPicPr>
                <p:cNvPr id="2381" name="Рукописный ввод 2380">
                  <a:extLst>
                    <a:ext uri="{FF2B5EF4-FFF2-40B4-BE49-F238E27FC236}">
                      <a16:creationId xmlns:a16="http://schemas.microsoft.com/office/drawing/2014/main" id="{28C29CF2-5234-35A6-1291-FD6C70E791A7}"/>
                    </a:ext>
                  </a:extLst>
                </p:cNvPr>
                <p:cNvPicPr/>
                <p:nvPr/>
              </p:nvPicPr>
              <p:blipFill>
                <a:blip r:embed="rId513"/>
                <a:stretch>
                  <a:fillRect/>
                </a:stretch>
              </p:blipFill>
              <p:spPr>
                <a:xfrm>
                  <a:off x="282120" y="22506045"/>
                  <a:ext cx="4788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4">
              <p14:nvContentPartPr>
                <p14:cNvPr id="2383" name="Рукописный ввод 2382">
                  <a:extLst>
                    <a:ext uri="{FF2B5EF4-FFF2-40B4-BE49-F238E27FC236}">
                      <a16:creationId xmlns:a16="http://schemas.microsoft.com/office/drawing/2014/main" id="{915DA2B1-82FB-F976-8FB3-002408B09469}"/>
                    </a:ext>
                  </a:extLst>
                </p14:cNvPr>
                <p14:cNvContentPartPr/>
                <p14:nvPr/>
              </p14:nvContentPartPr>
              <p14:xfrm>
                <a:off x="323520" y="22526565"/>
                <a:ext cx="9360" cy="30960"/>
              </p14:xfrm>
            </p:contentPart>
          </mc:Choice>
          <mc:Fallback xmlns="">
            <p:pic>
              <p:nvPicPr>
                <p:cNvPr id="2383" name="Рукописный ввод 2382">
                  <a:extLst>
                    <a:ext uri="{FF2B5EF4-FFF2-40B4-BE49-F238E27FC236}">
                      <a16:creationId xmlns:a16="http://schemas.microsoft.com/office/drawing/2014/main" id="{915DA2B1-82FB-F976-8FB3-002408B09469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305880" y="22508565"/>
                  <a:ext cx="4500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5">
              <p14:nvContentPartPr>
                <p14:cNvPr id="2385" name="Рукописный ввод 2384">
                  <a:extLst>
                    <a:ext uri="{FF2B5EF4-FFF2-40B4-BE49-F238E27FC236}">
                      <a16:creationId xmlns:a16="http://schemas.microsoft.com/office/drawing/2014/main" id="{69956EDE-C4E1-E59E-AA57-C609C37013F7}"/>
                    </a:ext>
                  </a:extLst>
                </p14:cNvPr>
                <p14:cNvContentPartPr/>
                <p14:nvPr/>
              </p14:nvContentPartPr>
              <p14:xfrm>
                <a:off x="348360" y="22519365"/>
                <a:ext cx="9000" cy="35640"/>
              </p14:xfrm>
            </p:contentPart>
          </mc:Choice>
          <mc:Fallback xmlns="">
            <p:pic>
              <p:nvPicPr>
                <p:cNvPr id="2385" name="Рукописный ввод 2384">
                  <a:extLst>
                    <a:ext uri="{FF2B5EF4-FFF2-40B4-BE49-F238E27FC236}">
                      <a16:creationId xmlns:a16="http://schemas.microsoft.com/office/drawing/2014/main" id="{69956EDE-C4E1-E59E-AA57-C609C37013F7}"/>
                    </a:ext>
                  </a:extLst>
                </p:cNvPr>
                <p:cNvPicPr/>
                <p:nvPr/>
              </p:nvPicPr>
              <p:blipFill>
                <a:blip r:embed="rId516"/>
                <a:stretch>
                  <a:fillRect/>
                </a:stretch>
              </p:blipFill>
              <p:spPr>
                <a:xfrm>
                  <a:off x="330720" y="22501365"/>
                  <a:ext cx="4464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7">
              <p14:nvContentPartPr>
                <p14:cNvPr id="2387" name="Рукописный ввод 2386">
                  <a:extLst>
                    <a:ext uri="{FF2B5EF4-FFF2-40B4-BE49-F238E27FC236}">
                      <a16:creationId xmlns:a16="http://schemas.microsoft.com/office/drawing/2014/main" id="{C25B278B-06C2-2397-6864-C1B23446C5B8}"/>
                    </a:ext>
                  </a:extLst>
                </p14:cNvPr>
                <p14:cNvContentPartPr/>
                <p14:nvPr/>
              </p14:nvContentPartPr>
              <p14:xfrm>
                <a:off x="380400" y="22516845"/>
                <a:ext cx="15120" cy="38520"/>
              </p14:xfrm>
            </p:contentPart>
          </mc:Choice>
          <mc:Fallback xmlns="">
            <p:pic>
              <p:nvPicPr>
                <p:cNvPr id="2387" name="Рукописный ввод 2386">
                  <a:extLst>
                    <a:ext uri="{FF2B5EF4-FFF2-40B4-BE49-F238E27FC236}">
                      <a16:creationId xmlns:a16="http://schemas.microsoft.com/office/drawing/2014/main" id="{C25B278B-06C2-2397-6864-C1B23446C5B8}"/>
                    </a:ext>
                  </a:extLst>
                </p:cNvPr>
                <p:cNvPicPr/>
                <p:nvPr/>
              </p:nvPicPr>
              <p:blipFill>
                <a:blip r:embed="rId518"/>
                <a:stretch>
                  <a:fillRect/>
                </a:stretch>
              </p:blipFill>
              <p:spPr>
                <a:xfrm>
                  <a:off x="362760" y="22499205"/>
                  <a:ext cx="5076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9">
              <p14:nvContentPartPr>
                <p14:cNvPr id="2389" name="Рукописный ввод 2388">
                  <a:extLst>
                    <a:ext uri="{FF2B5EF4-FFF2-40B4-BE49-F238E27FC236}">
                      <a16:creationId xmlns:a16="http://schemas.microsoft.com/office/drawing/2014/main" id="{ADE2188F-DB01-E4BA-82A1-9A2C117FEEA9}"/>
                    </a:ext>
                  </a:extLst>
                </p14:cNvPr>
                <p14:cNvContentPartPr/>
                <p14:nvPr/>
              </p14:nvContentPartPr>
              <p14:xfrm>
                <a:off x="396600" y="22528725"/>
                <a:ext cx="10800" cy="25560"/>
              </p14:xfrm>
            </p:contentPart>
          </mc:Choice>
          <mc:Fallback xmlns="">
            <p:pic>
              <p:nvPicPr>
                <p:cNvPr id="2389" name="Рукописный ввод 2388">
                  <a:extLst>
                    <a:ext uri="{FF2B5EF4-FFF2-40B4-BE49-F238E27FC236}">
                      <a16:creationId xmlns:a16="http://schemas.microsoft.com/office/drawing/2014/main" id="{ADE2188F-DB01-E4BA-82A1-9A2C117FEEA9}"/>
                    </a:ext>
                  </a:extLst>
                </p:cNvPr>
                <p:cNvPicPr/>
                <p:nvPr/>
              </p:nvPicPr>
              <p:blipFill>
                <a:blip r:embed="rId520"/>
                <a:stretch>
                  <a:fillRect/>
                </a:stretch>
              </p:blipFill>
              <p:spPr>
                <a:xfrm>
                  <a:off x="378960" y="22511085"/>
                  <a:ext cx="4644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1">
              <p14:nvContentPartPr>
                <p14:cNvPr id="2391" name="Рукописный ввод 2390">
                  <a:extLst>
                    <a:ext uri="{FF2B5EF4-FFF2-40B4-BE49-F238E27FC236}">
                      <a16:creationId xmlns:a16="http://schemas.microsoft.com/office/drawing/2014/main" id="{C68461DB-011F-2AE0-1B18-639E64DD21ED}"/>
                    </a:ext>
                  </a:extLst>
                </p14:cNvPr>
                <p14:cNvContentPartPr/>
                <p14:nvPr/>
              </p14:nvContentPartPr>
              <p14:xfrm>
                <a:off x="411720" y="22502445"/>
                <a:ext cx="20160" cy="78120"/>
              </p14:xfrm>
            </p:contentPart>
          </mc:Choice>
          <mc:Fallback xmlns="">
            <p:pic>
              <p:nvPicPr>
                <p:cNvPr id="2391" name="Рукописный ввод 2390">
                  <a:extLst>
                    <a:ext uri="{FF2B5EF4-FFF2-40B4-BE49-F238E27FC236}">
                      <a16:creationId xmlns:a16="http://schemas.microsoft.com/office/drawing/2014/main" id="{C68461DB-011F-2AE0-1B18-639E64DD21ED}"/>
                    </a:ext>
                  </a:extLst>
                </p:cNvPr>
                <p:cNvPicPr/>
                <p:nvPr/>
              </p:nvPicPr>
              <p:blipFill>
                <a:blip r:embed="rId522"/>
                <a:stretch>
                  <a:fillRect/>
                </a:stretch>
              </p:blipFill>
              <p:spPr>
                <a:xfrm>
                  <a:off x="393720" y="22484805"/>
                  <a:ext cx="55800" cy="113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23" name="Группа 2422">
            <a:extLst>
              <a:ext uri="{FF2B5EF4-FFF2-40B4-BE49-F238E27FC236}">
                <a16:creationId xmlns:a16="http://schemas.microsoft.com/office/drawing/2014/main" id="{C77CFCBE-B081-0080-44BE-A3B735154470}"/>
              </a:ext>
            </a:extLst>
          </p:cNvPr>
          <p:cNvGrpSpPr/>
          <p:nvPr/>
        </p:nvGrpSpPr>
        <p:grpSpPr>
          <a:xfrm>
            <a:off x="123720" y="22888545"/>
            <a:ext cx="303120" cy="87840"/>
            <a:chOff x="123720" y="22888545"/>
            <a:chExt cx="303120" cy="87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3">
              <p14:nvContentPartPr>
                <p14:cNvPr id="2393" name="Рукописный ввод 2392">
                  <a:extLst>
                    <a:ext uri="{FF2B5EF4-FFF2-40B4-BE49-F238E27FC236}">
                      <a16:creationId xmlns:a16="http://schemas.microsoft.com/office/drawing/2014/main" id="{537F7165-848E-4CA5-3E0E-5C5A2A3D276E}"/>
                    </a:ext>
                  </a:extLst>
                </p14:cNvPr>
                <p14:cNvContentPartPr/>
                <p14:nvPr/>
              </p14:nvContentPartPr>
              <p14:xfrm>
                <a:off x="137760" y="22888545"/>
                <a:ext cx="54360" cy="14760"/>
              </p14:xfrm>
            </p:contentPart>
          </mc:Choice>
          <mc:Fallback xmlns="">
            <p:pic>
              <p:nvPicPr>
                <p:cNvPr id="2393" name="Рукописный ввод 2392">
                  <a:extLst>
                    <a:ext uri="{FF2B5EF4-FFF2-40B4-BE49-F238E27FC236}">
                      <a16:creationId xmlns:a16="http://schemas.microsoft.com/office/drawing/2014/main" id="{537F7165-848E-4CA5-3E0E-5C5A2A3D276E}"/>
                    </a:ext>
                  </a:extLst>
                </p:cNvPr>
                <p:cNvPicPr/>
                <p:nvPr/>
              </p:nvPicPr>
              <p:blipFill>
                <a:blip r:embed="rId524"/>
                <a:stretch>
                  <a:fillRect/>
                </a:stretch>
              </p:blipFill>
              <p:spPr>
                <a:xfrm>
                  <a:off x="120120" y="22870905"/>
                  <a:ext cx="9000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5">
              <p14:nvContentPartPr>
                <p14:cNvPr id="2394" name="Рукописный ввод 2393">
                  <a:extLst>
                    <a:ext uri="{FF2B5EF4-FFF2-40B4-BE49-F238E27FC236}">
                      <a16:creationId xmlns:a16="http://schemas.microsoft.com/office/drawing/2014/main" id="{A4F7D763-B48F-0615-FC8B-9132582605DA}"/>
                    </a:ext>
                  </a:extLst>
                </p14:cNvPr>
                <p14:cNvContentPartPr/>
                <p14:nvPr/>
              </p14:nvContentPartPr>
              <p14:xfrm>
                <a:off x="123720" y="22890705"/>
                <a:ext cx="78480" cy="9720"/>
              </p14:xfrm>
            </p:contentPart>
          </mc:Choice>
          <mc:Fallback xmlns="">
            <p:pic>
              <p:nvPicPr>
                <p:cNvPr id="2394" name="Рукописный ввод 2393">
                  <a:extLst>
                    <a:ext uri="{FF2B5EF4-FFF2-40B4-BE49-F238E27FC236}">
                      <a16:creationId xmlns:a16="http://schemas.microsoft.com/office/drawing/2014/main" id="{A4F7D763-B48F-0615-FC8B-9132582605DA}"/>
                    </a:ext>
                  </a:extLst>
                </p:cNvPr>
                <p:cNvPicPr/>
                <p:nvPr/>
              </p:nvPicPr>
              <p:blipFill>
                <a:blip r:embed="rId526"/>
                <a:stretch>
                  <a:fillRect/>
                </a:stretch>
              </p:blipFill>
              <p:spPr>
                <a:xfrm>
                  <a:off x="105720" y="22873065"/>
                  <a:ext cx="1141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7">
              <p14:nvContentPartPr>
                <p14:cNvPr id="2396" name="Рукописный ввод 2395">
                  <a:extLst>
                    <a:ext uri="{FF2B5EF4-FFF2-40B4-BE49-F238E27FC236}">
                      <a16:creationId xmlns:a16="http://schemas.microsoft.com/office/drawing/2014/main" id="{28BAC3A3-C2F2-C733-8F59-B78D6F35F32A}"/>
                    </a:ext>
                  </a:extLst>
                </p14:cNvPr>
                <p14:cNvContentPartPr/>
                <p14:nvPr/>
              </p14:nvContentPartPr>
              <p14:xfrm>
                <a:off x="137760" y="22931385"/>
                <a:ext cx="67320" cy="2880"/>
              </p14:xfrm>
            </p:contentPart>
          </mc:Choice>
          <mc:Fallback xmlns="">
            <p:pic>
              <p:nvPicPr>
                <p:cNvPr id="2396" name="Рукописный ввод 2395">
                  <a:extLst>
                    <a:ext uri="{FF2B5EF4-FFF2-40B4-BE49-F238E27FC236}">
                      <a16:creationId xmlns:a16="http://schemas.microsoft.com/office/drawing/2014/main" id="{28BAC3A3-C2F2-C733-8F59-B78D6F35F32A}"/>
                    </a:ext>
                  </a:extLst>
                </p:cNvPr>
                <p:cNvPicPr/>
                <p:nvPr/>
              </p:nvPicPr>
              <p:blipFill>
                <a:blip r:embed="rId528"/>
                <a:stretch>
                  <a:fillRect/>
                </a:stretch>
              </p:blipFill>
              <p:spPr>
                <a:xfrm>
                  <a:off x="120120" y="22913385"/>
                  <a:ext cx="10296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9">
              <p14:nvContentPartPr>
                <p14:cNvPr id="2398" name="Рукописный ввод 2397">
                  <a:extLst>
                    <a:ext uri="{FF2B5EF4-FFF2-40B4-BE49-F238E27FC236}">
                      <a16:creationId xmlns:a16="http://schemas.microsoft.com/office/drawing/2014/main" id="{E9A8CCB2-6981-7382-99A6-9C132515E732}"/>
                    </a:ext>
                  </a:extLst>
                </p14:cNvPr>
                <p14:cNvContentPartPr/>
                <p14:nvPr/>
              </p14:nvContentPartPr>
              <p14:xfrm>
                <a:off x="164040" y="22926705"/>
                <a:ext cx="34200" cy="14040"/>
              </p14:xfrm>
            </p:contentPart>
          </mc:Choice>
          <mc:Fallback xmlns="">
            <p:pic>
              <p:nvPicPr>
                <p:cNvPr id="2398" name="Рукописный ввод 2397">
                  <a:extLst>
                    <a:ext uri="{FF2B5EF4-FFF2-40B4-BE49-F238E27FC236}">
                      <a16:creationId xmlns:a16="http://schemas.microsoft.com/office/drawing/2014/main" id="{E9A8CCB2-6981-7382-99A6-9C132515E732}"/>
                    </a:ext>
                  </a:extLst>
                </p:cNvPr>
                <p:cNvPicPr/>
                <p:nvPr/>
              </p:nvPicPr>
              <p:blipFill>
                <a:blip r:embed="rId530"/>
                <a:stretch>
                  <a:fillRect/>
                </a:stretch>
              </p:blipFill>
              <p:spPr>
                <a:xfrm>
                  <a:off x="146400" y="22909065"/>
                  <a:ext cx="6984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1">
              <p14:nvContentPartPr>
                <p14:cNvPr id="2400" name="Рукописный ввод 2399">
                  <a:extLst>
                    <a:ext uri="{FF2B5EF4-FFF2-40B4-BE49-F238E27FC236}">
                      <a16:creationId xmlns:a16="http://schemas.microsoft.com/office/drawing/2014/main" id="{87FB0A6E-3FE5-FEBE-FCEB-90517A47CF5B}"/>
                    </a:ext>
                  </a:extLst>
                </p14:cNvPr>
                <p14:cNvContentPartPr/>
                <p14:nvPr/>
              </p14:nvContentPartPr>
              <p14:xfrm>
                <a:off x="152160" y="22928865"/>
                <a:ext cx="26640" cy="38160"/>
              </p14:xfrm>
            </p:contentPart>
          </mc:Choice>
          <mc:Fallback xmlns="">
            <p:pic>
              <p:nvPicPr>
                <p:cNvPr id="2400" name="Рукописный ввод 2399">
                  <a:extLst>
                    <a:ext uri="{FF2B5EF4-FFF2-40B4-BE49-F238E27FC236}">
                      <a16:creationId xmlns:a16="http://schemas.microsoft.com/office/drawing/2014/main" id="{87FB0A6E-3FE5-FEBE-FCEB-90517A47CF5B}"/>
                    </a:ext>
                  </a:extLst>
                </p:cNvPr>
                <p:cNvPicPr/>
                <p:nvPr/>
              </p:nvPicPr>
              <p:blipFill>
                <a:blip r:embed="rId532"/>
                <a:stretch>
                  <a:fillRect/>
                </a:stretch>
              </p:blipFill>
              <p:spPr>
                <a:xfrm>
                  <a:off x="134160" y="22910865"/>
                  <a:ext cx="6228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3">
              <p14:nvContentPartPr>
                <p14:cNvPr id="2402" name="Рукописный ввод 2401">
                  <a:extLst>
                    <a:ext uri="{FF2B5EF4-FFF2-40B4-BE49-F238E27FC236}">
                      <a16:creationId xmlns:a16="http://schemas.microsoft.com/office/drawing/2014/main" id="{1A1E5D6A-4851-A92A-D814-8C38E1F83F65}"/>
                    </a:ext>
                  </a:extLst>
                </p14:cNvPr>
                <p14:cNvContentPartPr/>
                <p14:nvPr/>
              </p14:nvContentPartPr>
              <p14:xfrm>
                <a:off x="168720" y="22926345"/>
                <a:ext cx="46080" cy="34920"/>
              </p14:xfrm>
            </p:contentPart>
          </mc:Choice>
          <mc:Fallback xmlns="">
            <p:pic>
              <p:nvPicPr>
                <p:cNvPr id="2402" name="Рукописный ввод 2401">
                  <a:extLst>
                    <a:ext uri="{FF2B5EF4-FFF2-40B4-BE49-F238E27FC236}">
                      <a16:creationId xmlns:a16="http://schemas.microsoft.com/office/drawing/2014/main" id="{1A1E5D6A-4851-A92A-D814-8C38E1F83F65}"/>
                    </a:ext>
                  </a:extLst>
                </p:cNvPr>
                <p:cNvPicPr/>
                <p:nvPr/>
              </p:nvPicPr>
              <p:blipFill>
                <a:blip r:embed="rId534"/>
                <a:stretch>
                  <a:fillRect/>
                </a:stretch>
              </p:blipFill>
              <p:spPr>
                <a:xfrm>
                  <a:off x="150720" y="22908705"/>
                  <a:ext cx="8172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5">
              <p14:nvContentPartPr>
                <p14:cNvPr id="2404" name="Рукописный ввод 2403">
                  <a:extLst>
                    <a:ext uri="{FF2B5EF4-FFF2-40B4-BE49-F238E27FC236}">
                      <a16:creationId xmlns:a16="http://schemas.microsoft.com/office/drawing/2014/main" id="{FE2D28A3-1FC3-BE43-99D3-EBBAF75E2A50}"/>
                    </a:ext>
                  </a:extLst>
                </p14:cNvPr>
                <p14:cNvContentPartPr/>
                <p14:nvPr/>
              </p14:nvContentPartPr>
              <p14:xfrm>
                <a:off x="226320" y="22909785"/>
                <a:ext cx="20520" cy="51120"/>
              </p14:xfrm>
            </p:contentPart>
          </mc:Choice>
          <mc:Fallback xmlns="">
            <p:pic>
              <p:nvPicPr>
                <p:cNvPr id="2404" name="Рукописный ввод 2403">
                  <a:extLst>
                    <a:ext uri="{FF2B5EF4-FFF2-40B4-BE49-F238E27FC236}">
                      <a16:creationId xmlns:a16="http://schemas.microsoft.com/office/drawing/2014/main" id="{FE2D28A3-1FC3-BE43-99D3-EBBAF75E2A50}"/>
                    </a:ext>
                  </a:extLst>
                </p:cNvPr>
                <p:cNvPicPr/>
                <p:nvPr/>
              </p:nvPicPr>
              <p:blipFill>
                <a:blip r:embed="rId536"/>
                <a:stretch>
                  <a:fillRect/>
                </a:stretch>
              </p:blipFill>
              <p:spPr>
                <a:xfrm>
                  <a:off x="208680" y="22892145"/>
                  <a:ext cx="5616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7">
              <p14:nvContentPartPr>
                <p14:cNvPr id="2406" name="Рукописный ввод 2405">
                  <a:extLst>
                    <a:ext uri="{FF2B5EF4-FFF2-40B4-BE49-F238E27FC236}">
                      <a16:creationId xmlns:a16="http://schemas.microsoft.com/office/drawing/2014/main" id="{20F3D34E-0045-24E9-B0D7-34366BEB2B19}"/>
                    </a:ext>
                  </a:extLst>
                </p14:cNvPr>
                <p14:cNvContentPartPr/>
                <p14:nvPr/>
              </p14:nvContentPartPr>
              <p14:xfrm>
                <a:off x="242520" y="22907265"/>
                <a:ext cx="20160" cy="52920"/>
              </p14:xfrm>
            </p:contentPart>
          </mc:Choice>
          <mc:Fallback xmlns="">
            <p:pic>
              <p:nvPicPr>
                <p:cNvPr id="2406" name="Рукописный ввод 2405">
                  <a:extLst>
                    <a:ext uri="{FF2B5EF4-FFF2-40B4-BE49-F238E27FC236}">
                      <a16:creationId xmlns:a16="http://schemas.microsoft.com/office/drawing/2014/main" id="{20F3D34E-0045-24E9-B0D7-34366BEB2B19}"/>
                    </a:ext>
                  </a:extLst>
                </p:cNvPr>
                <p:cNvPicPr/>
                <p:nvPr/>
              </p:nvPicPr>
              <p:blipFill>
                <a:blip r:embed="rId538"/>
                <a:stretch>
                  <a:fillRect/>
                </a:stretch>
              </p:blipFill>
              <p:spPr>
                <a:xfrm>
                  <a:off x="224880" y="22889625"/>
                  <a:ext cx="5580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9">
              <p14:nvContentPartPr>
                <p14:cNvPr id="2408" name="Рукописный ввод 2407">
                  <a:extLst>
                    <a:ext uri="{FF2B5EF4-FFF2-40B4-BE49-F238E27FC236}">
                      <a16:creationId xmlns:a16="http://schemas.microsoft.com/office/drawing/2014/main" id="{2503E65D-4012-AF3D-EDDE-CD6D52052B25}"/>
                    </a:ext>
                  </a:extLst>
                </p14:cNvPr>
                <p14:cNvContentPartPr/>
                <p14:nvPr/>
              </p14:nvContentPartPr>
              <p14:xfrm>
                <a:off x="272400" y="22924185"/>
                <a:ext cx="8280" cy="42480"/>
              </p14:xfrm>
            </p:contentPart>
          </mc:Choice>
          <mc:Fallback xmlns="">
            <p:pic>
              <p:nvPicPr>
                <p:cNvPr id="2408" name="Рукописный ввод 2407">
                  <a:extLst>
                    <a:ext uri="{FF2B5EF4-FFF2-40B4-BE49-F238E27FC236}">
                      <a16:creationId xmlns:a16="http://schemas.microsoft.com/office/drawing/2014/main" id="{2503E65D-4012-AF3D-EDDE-CD6D52052B25}"/>
                    </a:ext>
                  </a:extLst>
                </p:cNvPr>
                <p:cNvPicPr/>
                <p:nvPr/>
              </p:nvPicPr>
              <p:blipFill>
                <a:blip r:embed="rId540"/>
                <a:stretch>
                  <a:fillRect/>
                </a:stretch>
              </p:blipFill>
              <p:spPr>
                <a:xfrm>
                  <a:off x="254760" y="22906185"/>
                  <a:ext cx="4392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1">
              <p14:nvContentPartPr>
                <p14:cNvPr id="2410" name="Рукописный ввод 2409">
                  <a:extLst>
                    <a:ext uri="{FF2B5EF4-FFF2-40B4-BE49-F238E27FC236}">
                      <a16:creationId xmlns:a16="http://schemas.microsoft.com/office/drawing/2014/main" id="{E2AF0472-D853-67DF-A8FA-C703A735AB83}"/>
                    </a:ext>
                  </a:extLst>
                </p14:cNvPr>
                <p14:cNvContentPartPr/>
                <p14:nvPr/>
              </p14:nvContentPartPr>
              <p14:xfrm>
                <a:off x="285000" y="22931385"/>
                <a:ext cx="15840" cy="30960"/>
              </p14:xfrm>
            </p:contentPart>
          </mc:Choice>
          <mc:Fallback xmlns="">
            <p:pic>
              <p:nvPicPr>
                <p:cNvPr id="2410" name="Рукописный ввод 2409">
                  <a:extLst>
                    <a:ext uri="{FF2B5EF4-FFF2-40B4-BE49-F238E27FC236}">
                      <a16:creationId xmlns:a16="http://schemas.microsoft.com/office/drawing/2014/main" id="{E2AF0472-D853-67DF-A8FA-C703A735AB83}"/>
                    </a:ext>
                  </a:extLst>
                </p:cNvPr>
                <p:cNvPicPr/>
                <p:nvPr/>
              </p:nvPicPr>
              <p:blipFill>
                <a:blip r:embed="rId542"/>
                <a:stretch>
                  <a:fillRect/>
                </a:stretch>
              </p:blipFill>
              <p:spPr>
                <a:xfrm>
                  <a:off x="267360" y="22913385"/>
                  <a:ext cx="5148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3">
              <p14:nvContentPartPr>
                <p14:cNvPr id="2412" name="Рукописный ввод 2411">
                  <a:extLst>
                    <a:ext uri="{FF2B5EF4-FFF2-40B4-BE49-F238E27FC236}">
                      <a16:creationId xmlns:a16="http://schemas.microsoft.com/office/drawing/2014/main" id="{BD6F846A-4A36-E5D2-4F73-3173DF2BEC50}"/>
                    </a:ext>
                  </a:extLst>
                </p14:cNvPr>
                <p14:cNvContentPartPr/>
                <p14:nvPr/>
              </p14:nvContentPartPr>
              <p14:xfrm>
                <a:off x="305160" y="22928865"/>
                <a:ext cx="14760" cy="32760"/>
              </p14:xfrm>
            </p:contentPart>
          </mc:Choice>
          <mc:Fallback xmlns="">
            <p:pic>
              <p:nvPicPr>
                <p:cNvPr id="2412" name="Рукописный ввод 2411">
                  <a:extLst>
                    <a:ext uri="{FF2B5EF4-FFF2-40B4-BE49-F238E27FC236}">
                      <a16:creationId xmlns:a16="http://schemas.microsoft.com/office/drawing/2014/main" id="{BD6F846A-4A36-E5D2-4F73-3173DF2BEC50}"/>
                    </a:ext>
                  </a:extLst>
                </p:cNvPr>
                <p:cNvPicPr/>
                <p:nvPr/>
              </p:nvPicPr>
              <p:blipFill>
                <a:blip r:embed="rId544"/>
                <a:stretch>
                  <a:fillRect/>
                </a:stretch>
              </p:blipFill>
              <p:spPr>
                <a:xfrm>
                  <a:off x="287520" y="22910865"/>
                  <a:ext cx="5040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5">
              <p14:nvContentPartPr>
                <p14:cNvPr id="2414" name="Рукописный ввод 2413">
                  <a:extLst>
                    <a:ext uri="{FF2B5EF4-FFF2-40B4-BE49-F238E27FC236}">
                      <a16:creationId xmlns:a16="http://schemas.microsoft.com/office/drawing/2014/main" id="{8F06E1A9-E538-281A-5DDA-8633908A362A}"/>
                    </a:ext>
                  </a:extLst>
                </p14:cNvPr>
                <p14:cNvContentPartPr/>
                <p14:nvPr/>
              </p14:nvContentPartPr>
              <p14:xfrm>
                <a:off x="330000" y="22928865"/>
                <a:ext cx="13680" cy="33840"/>
              </p14:xfrm>
            </p:contentPart>
          </mc:Choice>
          <mc:Fallback xmlns="">
            <p:pic>
              <p:nvPicPr>
                <p:cNvPr id="2414" name="Рукописный ввод 2413">
                  <a:extLst>
                    <a:ext uri="{FF2B5EF4-FFF2-40B4-BE49-F238E27FC236}">
                      <a16:creationId xmlns:a16="http://schemas.microsoft.com/office/drawing/2014/main" id="{8F06E1A9-E538-281A-5DDA-8633908A362A}"/>
                    </a:ext>
                  </a:extLst>
                </p:cNvPr>
                <p:cNvPicPr/>
                <p:nvPr/>
              </p:nvPicPr>
              <p:blipFill>
                <a:blip r:embed="rId546"/>
                <a:stretch>
                  <a:fillRect/>
                </a:stretch>
              </p:blipFill>
              <p:spPr>
                <a:xfrm>
                  <a:off x="312000" y="22910865"/>
                  <a:ext cx="4932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7">
              <p14:nvContentPartPr>
                <p14:cNvPr id="2416" name="Рукописный ввод 2415">
                  <a:extLst>
                    <a:ext uri="{FF2B5EF4-FFF2-40B4-BE49-F238E27FC236}">
                      <a16:creationId xmlns:a16="http://schemas.microsoft.com/office/drawing/2014/main" id="{9E6283BE-9C55-E6CB-F524-081B7867B910}"/>
                    </a:ext>
                  </a:extLst>
                </p14:cNvPr>
                <p14:cNvContentPartPr/>
                <p14:nvPr/>
              </p14:nvContentPartPr>
              <p14:xfrm>
                <a:off x="358800" y="22919145"/>
                <a:ext cx="21600" cy="48960"/>
              </p14:xfrm>
            </p:contentPart>
          </mc:Choice>
          <mc:Fallback xmlns="">
            <p:pic>
              <p:nvPicPr>
                <p:cNvPr id="2416" name="Рукописный ввод 2415">
                  <a:extLst>
                    <a:ext uri="{FF2B5EF4-FFF2-40B4-BE49-F238E27FC236}">
                      <a16:creationId xmlns:a16="http://schemas.microsoft.com/office/drawing/2014/main" id="{9E6283BE-9C55-E6CB-F524-081B7867B910}"/>
                    </a:ext>
                  </a:extLst>
                </p:cNvPr>
                <p:cNvPicPr/>
                <p:nvPr/>
              </p:nvPicPr>
              <p:blipFill>
                <a:blip r:embed="rId548"/>
                <a:stretch>
                  <a:fillRect/>
                </a:stretch>
              </p:blipFill>
              <p:spPr>
                <a:xfrm>
                  <a:off x="341160" y="22901505"/>
                  <a:ext cx="5724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9">
              <p14:nvContentPartPr>
                <p14:cNvPr id="2418" name="Рукописный ввод 2417">
                  <a:extLst>
                    <a:ext uri="{FF2B5EF4-FFF2-40B4-BE49-F238E27FC236}">
                      <a16:creationId xmlns:a16="http://schemas.microsoft.com/office/drawing/2014/main" id="{623C0CD0-3F42-737E-F64D-C4BA011A7D08}"/>
                    </a:ext>
                  </a:extLst>
                </p14:cNvPr>
                <p14:cNvContentPartPr/>
                <p14:nvPr/>
              </p14:nvContentPartPr>
              <p14:xfrm>
                <a:off x="381840" y="22924185"/>
                <a:ext cx="20160" cy="37440"/>
              </p14:xfrm>
            </p:contentPart>
          </mc:Choice>
          <mc:Fallback xmlns="">
            <p:pic>
              <p:nvPicPr>
                <p:cNvPr id="2418" name="Рукописный ввод 2417">
                  <a:extLst>
                    <a:ext uri="{FF2B5EF4-FFF2-40B4-BE49-F238E27FC236}">
                      <a16:creationId xmlns:a16="http://schemas.microsoft.com/office/drawing/2014/main" id="{623C0CD0-3F42-737E-F64D-C4BA011A7D08}"/>
                    </a:ext>
                  </a:extLst>
                </p:cNvPr>
                <p:cNvPicPr/>
                <p:nvPr/>
              </p:nvPicPr>
              <p:blipFill>
                <a:blip r:embed="rId550"/>
                <a:stretch>
                  <a:fillRect/>
                </a:stretch>
              </p:blipFill>
              <p:spPr>
                <a:xfrm>
                  <a:off x="363840" y="22906185"/>
                  <a:ext cx="5580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1">
              <p14:nvContentPartPr>
                <p14:cNvPr id="2420" name="Рукописный ввод 2419">
                  <a:extLst>
                    <a:ext uri="{FF2B5EF4-FFF2-40B4-BE49-F238E27FC236}">
                      <a16:creationId xmlns:a16="http://schemas.microsoft.com/office/drawing/2014/main" id="{59E5B8FD-EAB3-DE64-A5CE-BCF872706169}"/>
                    </a:ext>
                  </a:extLst>
                </p14:cNvPr>
                <p14:cNvContentPartPr/>
                <p14:nvPr/>
              </p14:nvContentPartPr>
              <p14:xfrm>
                <a:off x="410280" y="22924185"/>
                <a:ext cx="10440" cy="33120"/>
              </p14:xfrm>
            </p:contentPart>
          </mc:Choice>
          <mc:Fallback xmlns="">
            <p:pic>
              <p:nvPicPr>
                <p:cNvPr id="2420" name="Рукописный ввод 2419">
                  <a:extLst>
                    <a:ext uri="{FF2B5EF4-FFF2-40B4-BE49-F238E27FC236}">
                      <a16:creationId xmlns:a16="http://schemas.microsoft.com/office/drawing/2014/main" id="{59E5B8FD-EAB3-DE64-A5CE-BCF872706169}"/>
                    </a:ext>
                  </a:extLst>
                </p:cNvPr>
                <p:cNvPicPr/>
                <p:nvPr/>
              </p:nvPicPr>
              <p:blipFill>
                <a:blip r:embed="rId552"/>
                <a:stretch>
                  <a:fillRect/>
                </a:stretch>
              </p:blipFill>
              <p:spPr>
                <a:xfrm>
                  <a:off x="392640" y="22906185"/>
                  <a:ext cx="4608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3">
              <p14:nvContentPartPr>
                <p14:cNvPr id="2422" name="Рукописный ввод 2421">
                  <a:extLst>
                    <a:ext uri="{FF2B5EF4-FFF2-40B4-BE49-F238E27FC236}">
                      <a16:creationId xmlns:a16="http://schemas.microsoft.com/office/drawing/2014/main" id="{858F5C46-FB59-AE94-8323-37F86A09E1DB}"/>
                    </a:ext>
                  </a:extLst>
                </p14:cNvPr>
                <p14:cNvContentPartPr/>
                <p14:nvPr/>
              </p14:nvContentPartPr>
              <p14:xfrm>
                <a:off x="418560" y="22936065"/>
                <a:ext cx="8280" cy="40320"/>
              </p14:xfrm>
            </p:contentPart>
          </mc:Choice>
          <mc:Fallback xmlns="">
            <p:pic>
              <p:nvPicPr>
                <p:cNvPr id="2422" name="Рукописный ввод 2421">
                  <a:extLst>
                    <a:ext uri="{FF2B5EF4-FFF2-40B4-BE49-F238E27FC236}">
                      <a16:creationId xmlns:a16="http://schemas.microsoft.com/office/drawing/2014/main" id="{858F5C46-FB59-AE94-8323-37F86A09E1DB}"/>
                    </a:ext>
                  </a:extLst>
                </p:cNvPr>
                <p:cNvPicPr/>
                <p:nvPr/>
              </p:nvPicPr>
              <p:blipFill>
                <a:blip r:embed="rId554"/>
                <a:stretch>
                  <a:fillRect/>
                </a:stretch>
              </p:blipFill>
              <p:spPr>
                <a:xfrm>
                  <a:off x="400560" y="22918065"/>
                  <a:ext cx="43920" cy="75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50" name="Группа 2449">
            <a:extLst>
              <a:ext uri="{FF2B5EF4-FFF2-40B4-BE49-F238E27FC236}">
                <a16:creationId xmlns:a16="http://schemas.microsoft.com/office/drawing/2014/main" id="{0A5BB769-810D-85EF-695F-FA61C2D8E919}"/>
              </a:ext>
            </a:extLst>
          </p:cNvPr>
          <p:cNvGrpSpPr/>
          <p:nvPr/>
        </p:nvGrpSpPr>
        <p:grpSpPr>
          <a:xfrm>
            <a:off x="137760" y="23957786"/>
            <a:ext cx="286200" cy="100800"/>
            <a:chOff x="137760" y="23957786"/>
            <a:chExt cx="286200" cy="100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55">
              <p14:nvContentPartPr>
                <p14:cNvPr id="2424" name="Рукописный ввод 2423">
                  <a:extLst>
                    <a:ext uri="{FF2B5EF4-FFF2-40B4-BE49-F238E27FC236}">
                      <a16:creationId xmlns:a16="http://schemas.microsoft.com/office/drawing/2014/main" id="{AB65971E-7B05-C57F-9D05-F8369A8D922C}"/>
                    </a:ext>
                  </a:extLst>
                </p14:cNvPr>
                <p14:cNvContentPartPr/>
                <p14:nvPr/>
              </p14:nvContentPartPr>
              <p14:xfrm>
                <a:off x="137760" y="23957786"/>
                <a:ext cx="49680" cy="38520"/>
              </p14:xfrm>
            </p:contentPart>
          </mc:Choice>
          <mc:Fallback xmlns="">
            <p:pic>
              <p:nvPicPr>
                <p:cNvPr id="2424" name="Рукописный ввод 2423">
                  <a:extLst>
                    <a:ext uri="{FF2B5EF4-FFF2-40B4-BE49-F238E27FC236}">
                      <a16:creationId xmlns:a16="http://schemas.microsoft.com/office/drawing/2014/main" id="{AB65971E-7B05-C57F-9D05-F8369A8D922C}"/>
                    </a:ext>
                  </a:extLst>
                </p:cNvPr>
                <p:cNvPicPr/>
                <p:nvPr/>
              </p:nvPicPr>
              <p:blipFill>
                <a:blip r:embed="rId556"/>
                <a:stretch>
                  <a:fillRect/>
                </a:stretch>
              </p:blipFill>
              <p:spPr>
                <a:xfrm>
                  <a:off x="120120" y="23940146"/>
                  <a:ext cx="8532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7">
              <p14:nvContentPartPr>
                <p14:cNvPr id="2425" name="Рукописный ввод 2424">
                  <a:extLst>
                    <a:ext uri="{FF2B5EF4-FFF2-40B4-BE49-F238E27FC236}">
                      <a16:creationId xmlns:a16="http://schemas.microsoft.com/office/drawing/2014/main" id="{3B169140-2DD5-5D18-1C8B-7932F04E59E8}"/>
                    </a:ext>
                  </a:extLst>
                </p14:cNvPr>
                <p14:cNvContentPartPr/>
                <p14:nvPr/>
              </p14:nvContentPartPr>
              <p14:xfrm>
                <a:off x="156120" y="23993426"/>
                <a:ext cx="10800" cy="28080"/>
              </p14:xfrm>
            </p:contentPart>
          </mc:Choice>
          <mc:Fallback xmlns="">
            <p:pic>
              <p:nvPicPr>
                <p:cNvPr id="2425" name="Рукописный ввод 2424">
                  <a:extLst>
                    <a:ext uri="{FF2B5EF4-FFF2-40B4-BE49-F238E27FC236}">
                      <a16:creationId xmlns:a16="http://schemas.microsoft.com/office/drawing/2014/main" id="{3B169140-2DD5-5D18-1C8B-7932F04E59E8}"/>
                    </a:ext>
                  </a:extLst>
                </p:cNvPr>
                <p:cNvPicPr/>
                <p:nvPr/>
              </p:nvPicPr>
              <p:blipFill>
                <a:blip r:embed="rId558"/>
                <a:stretch>
                  <a:fillRect/>
                </a:stretch>
              </p:blipFill>
              <p:spPr>
                <a:xfrm>
                  <a:off x="138120" y="23975426"/>
                  <a:ext cx="4644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9">
              <p14:nvContentPartPr>
                <p14:cNvPr id="2427" name="Рукописный ввод 2426">
                  <a:extLst>
                    <a:ext uri="{FF2B5EF4-FFF2-40B4-BE49-F238E27FC236}">
                      <a16:creationId xmlns:a16="http://schemas.microsoft.com/office/drawing/2014/main" id="{8A849EE7-4884-1EA9-570C-C2424F17050D}"/>
                    </a:ext>
                  </a:extLst>
                </p14:cNvPr>
                <p14:cNvContentPartPr/>
                <p14:nvPr/>
              </p14:nvContentPartPr>
              <p14:xfrm>
                <a:off x="151800" y="23990906"/>
                <a:ext cx="33840" cy="48240"/>
              </p14:xfrm>
            </p:contentPart>
          </mc:Choice>
          <mc:Fallback xmlns="">
            <p:pic>
              <p:nvPicPr>
                <p:cNvPr id="2427" name="Рукописный ввод 2426">
                  <a:extLst>
                    <a:ext uri="{FF2B5EF4-FFF2-40B4-BE49-F238E27FC236}">
                      <a16:creationId xmlns:a16="http://schemas.microsoft.com/office/drawing/2014/main" id="{8A849EE7-4884-1EA9-570C-C2424F17050D}"/>
                    </a:ext>
                  </a:extLst>
                </p:cNvPr>
                <p:cNvPicPr/>
                <p:nvPr/>
              </p:nvPicPr>
              <p:blipFill>
                <a:blip r:embed="rId560"/>
                <a:stretch>
                  <a:fillRect/>
                </a:stretch>
              </p:blipFill>
              <p:spPr>
                <a:xfrm>
                  <a:off x="133800" y="23972906"/>
                  <a:ext cx="6948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1">
              <p14:nvContentPartPr>
                <p14:cNvPr id="2429" name="Рукописный ввод 2428">
                  <a:extLst>
                    <a:ext uri="{FF2B5EF4-FFF2-40B4-BE49-F238E27FC236}">
                      <a16:creationId xmlns:a16="http://schemas.microsoft.com/office/drawing/2014/main" id="{5148FD0A-AEEB-8A6D-3C18-D4854899555D}"/>
                    </a:ext>
                  </a:extLst>
                </p14:cNvPr>
                <p14:cNvContentPartPr/>
                <p14:nvPr/>
              </p14:nvContentPartPr>
              <p14:xfrm>
                <a:off x="204000" y="23967146"/>
                <a:ext cx="8280" cy="56160"/>
              </p14:xfrm>
            </p:contentPart>
          </mc:Choice>
          <mc:Fallback xmlns="">
            <p:pic>
              <p:nvPicPr>
                <p:cNvPr id="2429" name="Рукописный ввод 2428">
                  <a:extLst>
                    <a:ext uri="{FF2B5EF4-FFF2-40B4-BE49-F238E27FC236}">
                      <a16:creationId xmlns:a16="http://schemas.microsoft.com/office/drawing/2014/main" id="{5148FD0A-AEEB-8A6D-3C18-D4854899555D}"/>
                    </a:ext>
                  </a:extLst>
                </p:cNvPr>
                <p:cNvPicPr/>
                <p:nvPr/>
              </p:nvPicPr>
              <p:blipFill>
                <a:blip r:embed="rId562"/>
                <a:stretch>
                  <a:fillRect/>
                </a:stretch>
              </p:blipFill>
              <p:spPr>
                <a:xfrm>
                  <a:off x="186000" y="23949146"/>
                  <a:ext cx="4392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3">
              <p14:nvContentPartPr>
                <p14:cNvPr id="2431" name="Рукописный ввод 2430">
                  <a:extLst>
                    <a:ext uri="{FF2B5EF4-FFF2-40B4-BE49-F238E27FC236}">
                      <a16:creationId xmlns:a16="http://schemas.microsoft.com/office/drawing/2014/main" id="{2D5C992C-F6B3-B479-1B6B-3ADAE743F3F6}"/>
                    </a:ext>
                  </a:extLst>
                </p14:cNvPr>
                <p14:cNvContentPartPr/>
                <p14:nvPr/>
              </p14:nvContentPartPr>
              <p14:xfrm>
                <a:off x="220920" y="23974346"/>
                <a:ext cx="5400" cy="45000"/>
              </p14:xfrm>
            </p:contentPart>
          </mc:Choice>
          <mc:Fallback xmlns="">
            <p:pic>
              <p:nvPicPr>
                <p:cNvPr id="2431" name="Рукописный ввод 2430">
                  <a:extLst>
                    <a:ext uri="{FF2B5EF4-FFF2-40B4-BE49-F238E27FC236}">
                      <a16:creationId xmlns:a16="http://schemas.microsoft.com/office/drawing/2014/main" id="{2D5C992C-F6B3-B479-1B6B-3ADAE743F3F6}"/>
                    </a:ext>
                  </a:extLst>
                </p:cNvPr>
                <p:cNvPicPr/>
                <p:nvPr/>
              </p:nvPicPr>
              <p:blipFill>
                <a:blip r:embed="rId564"/>
                <a:stretch>
                  <a:fillRect/>
                </a:stretch>
              </p:blipFill>
              <p:spPr>
                <a:xfrm>
                  <a:off x="202920" y="23956346"/>
                  <a:ext cx="4104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5">
              <p14:nvContentPartPr>
                <p14:cNvPr id="2433" name="Рукописный ввод 2432">
                  <a:extLst>
                    <a:ext uri="{FF2B5EF4-FFF2-40B4-BE49-F238E27FC236}">
                      <a16:creationId xmlns:a16="http://schemas.microsoft.com/office/drawing/2014/main" id="{EBFA79E2-FC05-E8A4-551A-7B16808B2D36}"/>
                    </a:ext>
                  </a:extLst>
                </p14:cNvPr>
                <p14:cNvContentPartPr/>
                <p14:nvPr/>
              </p14:nvContentPartPr>
              <p14:xfrm>
                <a:off x="238920" y="23986226"/>
                <a:ext cx="10440" cy="38160"/>
              </p14:xfrm>
            </p:contentPart>
          </mc:Choice>
          <mc:Fallback xmlns="">
            <p:pic>
              <p:nvPicPr>
                <p:cNvPr id="2433" name="Рукописный ввод 2432">
                  <a:extLst>
                    <a:ext uri="{FF2B5EF4-FFF2-40B4-BE49-F238E27FC236}">
                      <a16:creationId xmlns:a16="http://schemas.microsoft.com/office/drawing/2014/main" id="{EBFA79E2-FC05-E8A4-551A-7B16808B2D36}"/>
                    </a:ext>
                  </a:extLst>
                </p:cNvPr>
                <p:cNvPicPr/>
                <p:nvPr/>
              </p:nvPicPr>
              <p:blipFill>
                <a:blip r:embed="rId566"/>
                <a:stretch>
                  <a:fillRect/>
                </a:stretch>
              </p:blipFill>
              <p:spPr>
                <a:xfrm>
                  <a:off x="221280" y="23968226"/>
                  <a:ext cx="4608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7">
              <p14:nvContentPartPr>
                <p14:cNvPr id="2435" name="Рукописный ввод 2434">
                  <a:extLst>
                    <a:ext uri="{FF2B5EF4-FFF2-40B4-BE49-F238E27FC236}">
                      <a16:creationId xmlns:a16="http://schemas.microsoft.com/office/drawing/2014/main" id="{149621B3-B392-2ECE-10EF-D24A5CCAC751}"/>
                    </a:ext>
                  </a:extLst>
                </p14:cNvPr>
                <p14:cNvContentPartPr/>
                <p14:nvPr/>
              </p14:nvContentPartPr>
              <p14:xfrm>
                <a:off x="261600" y="23983706"/>
                <a:ext cx="24840" cy="48240"/>
              </p14:xfrm>
            </p:contentPart>
          </mc:Choice>
          <mc:Fallback xmlns="">
            <p:pic>
              <p:nvPicPr>
                <p:cNvPr id="2435" name="Рукописный ввод 2434">
                  <a:extLst>
                    <a:ext uri="{FF2B5EF4-FFF2-40B4-BE49-F238E27FC236}">
                      <a16:creationId xmlns:a16="http://schemas.microsoft.com/office/drawing/2014/main" id="{149621B3-B392-2ECE-10EF-D24A5CCAC751}"/>
                    </a:ext>
                  </a:extLst>
                </p:cNvPr>
                <p:cNvPicPr/>
                <p:nvPr/>
              </p:nvPicPr>
              <p:blipFill>
                <a:blip r:embed="rId568"/>
                <a:stretch>
                  <a:fillRect/>
                </a:stretch>
              </p:blipFill>
              <p:spPr>
                <a:xfrm>
                  <a:off x="243600" y="23966066"/>
                  <a:ext cx="6048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9">
              <p14:nvContentPartPr>
                <p14:cNvPr id="2437" name="Рукописный ввод 2436">
                  <a:extLst>
                    <a:ext uri="{FF2B5EF4-FFF2-40B4-BE49-F238E27FC236}">
                      <a16:creationId xmlns:a16="http://schemas.microsoft.com/office/drawing/2014/main" id="{58E19644-D107-59A3-1089-2A39FD5E6DC9}"/>
                    </a:ext>
                  </a:extLst>
                </p14:cNvPr>
                <p14:cNvContentPartPr/>
                <p14:nvPr/>
              </p14:nvContentPartPr>
              <p14:xfrm>
                <a:off x="288960" y="23979026"/>
                <a:ext cx="14760" cy="50400"/>
              </p14:xfrm>
            </p:contentPart>
          </mc:Choice>
          <mc:Fallback xmlns="">
            <p:pic>
              <p:nvPicPr>
                <p:cNvPr id="2437" name="Рукописный ввод 2436">
                  <a:extLst>
                    <a:ext uri="{FF2B5EF4-FFF2-40B4-BE49-F238E27FC236}">
                      <a16:creationId xmlns:a16="http://schemas.microsoft.com/office/drawing/2014/main" id="{58E19644-D107-59A3-1089-2A39FD5E6DC9}"/>
                    </a:ext>
                  </a:extLst>
                </p:cNvPr>
                <p:cNvPicPr/>
                <p:nvPr/>
              </p:nvPicPr>
              <p:blipFill>
                <a:blip r:embed="rId570"/>
                <a:stretch>
                  <a:fillRect/>
                </a:stretch>
              </p:blipFill>
              <p:spPr>
                <a:xfrm>
                  <a:off x="270960" y="23961026"/>
                  <a:ext cx="5040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1">
              <p14:nvContentPartPr>
                <p14:cNvPr id="2439" name="Рукописный ввод 2438">
                  <a:extLst>
                    <a:ext uri="{FF2B5EF4-FFF2-40B4-BE49-F238E27FC236}">
                      <a16:creationId xmlns:a16="http://schemas.microsoft.com/office/drawing/2014/main" id="{365415F2-731A-A90B-5458-EC026D1BB2DA}"/>
                    </a:ext>
                  </a:extLst>
                </p14:cNvPr>
                <p14:cNvContentPartPr/>
                <p14:nvPr/>
              </p14:nvContentPartPr>
              <p14:xfrm>
                <a:off x="315240" y="23983706"/>
                <a:ext cx="15120" cy="47520"/>
              </p14:xfrm>
            </p:contentPart>
          </mc:Choice>
          <mc:Fallback xmlns="">
            <p:pic>
              <p:nvPicPr>
                <p:cNvPr id="2439" name="Рукописный ввод 2438">
                  <a:extLst>
                    <a:ext uri="{FF2B5EF4-FFF2-40B4-BE49-F238E27FC236}">
                      <a16:creationId xmlns:a16="http://schemas.microsoft.com/office/drawing/2014/main" id="{365415F2-731A-A90B-5458-EC026D1BB2DA}"/>
                    </a:ext>
                  </a:extLst>
                </p:cNvPr>
                <p:cNvPicPr/>
                <p:nvPr/>
              </p:nvPicPr>
              <p:blipFill>
                <a:blip r:embed="rId572"/>
                <a:stretch>
                  <a:fillRect/>
                </a:stretch>
              </p:blipFill>
              <p:spPr>
                <a:xfrm>
                  <a:off x="297600" y="23966066"/>
                  <a:ext cx="5076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3">
              <p14:nvContentPartPr>
                <p14:cNvPr id="2441" name="Рукописный ввод 2440">
                  <a:extLst>
                    <a:ext uri="{FF2B5EF4-FFF2-40B4-BE49-F238E27FC236}">
                      <a16:creationId xmlns:a16="http://schemas.microsoft.com/office/drawing/2014/main" id="{13161568-F882-44B7-E1D3-B7433416E776}"/>
                    </a:ext>
                  </a:extLst>
                </p14:cNvPr>
                <p14:cNvContentPartPr/>
                <p14:nvPr/>
              </p14:nvContentPartPr>
              <p14:xfrm>
                <a:off x="339360" y="23990906"/>
                <a:ext cx="13680" cy="49320"/>
              </p14:xfrm>
            </p:contentPart>
          </mc:Choice>
          <mc:Fallback xmlns="">
            <p:pic>
              <p:nvPicPr>
                <p:cNvPr id="2441" name="Рукописный ввод 2440">
                  <a:extLst>
                    <a:ext uri="{FF2B5EF4-FFF2-40B4-BE49-F238E27FC236}">
                      <a16:creationId xmlns:a16="http://schemas.microsoft.com/office/drawing/2014/main" id="{13161568-F882-44B7-E1D3-B7433416E776}"/>
                    </a:ext>
                  </a:extLst>
                </p:cNvPr>
                <p:cNvPicPr/>
                <p:nvPr/>
              </p:nvPicPr>
              <p:blipFill>
                <a:blip r:embed="rId574"/>
                <a:stretch>
                  <a:fillRect/>
                </a:stretch>
              </p:blipFill>
              <p:spPr>
                <a:xfrm>
                  <a:off x="321360" y="23972906"/>
                  <a:ext cx="4932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5">
              <p14:nvContentPartPr>
                <p14:cNvPr id="2443" name="Рукописный ввод 2442">
                  <a:extLst>
                    <a:ext uri="{FF2B5EF4-FFF2-40B4-BE49-F238E27FC236}">
                      <a16:creationId xmlns:a16="http://schemas.microsoft.com/office/drawing/2014/main" id="{20846606-5F2D-C3FB-92C8-9EE3569B6CFA}"/>
                    </a:ext>
                  </a:extLst>
                </p14:cNvPr>
                <p14:cNvContentPartPr/>
                <p14:nvPr/>
              </p14:nvContentPartPr>
              <p14:xfrm>
                <a:off x="359880" y="23990906"/>
                <a:ext cx="19800" cy="52920"/>
              </p14:xfrm>
            </p:contentPart>
          </mc:Choice>
          <mc:Fallback xmlns="">
            <p:pic>
              <p:nvPicPr>
                <p:cNvPr id="2443" name="Рукописный ввод 2442">
                  <a:extLst>
                    <a:ext uri="{FF2B5EF4-FFF2-40B4-BE49-F238E27FC236}">
                      <a16:creationId xmlns:a16="http://schemas.microsoft.com/office/drawing/2014/main" id="{20846606-5F2D-C3FB-92C8-9EE3569B6CFA}"/>
                    </a:ext>
                  </a:extLst>
                </p:cNvPr>
                <p:cNvPicPr/>
                <p:nvPr/>
              </p:nvPicPr>
              <p:blipFill>
                <a:blip r:embed="rId576"/>
                <a:stretch>
                  <a:fillRect/>
                </a:stretch>
              </p:blipFill>
              <p:spPr>
                <a:xfrm>
                  <a:off x="342240" y="23972906"/>
                  <a:ext cx="5544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7">
              <p14:nvContentPartPr>
                <p14:cNvPr id="2445" name="Рукописный ввод 2444">
                  <a:extLst>
                    <a:ext uri="{FF2B5EF4-FFF2-40B4-BE49-F238E27FC236}">
                      <a16:creationId xmlns:a16="http://schemas.microsoft.com/office/drawing/2014/main" id="{70FA0BF5-F3B5-79B2-B287-31DD84A13175}"/>
                    </a:ext>
                  </a:extLst>
                </p14:cNvPr>
                <p14:cNvContentPartPr/>
                <p14:nvPr/>
              </p14:nvContentPartPr>
              <p14:xfrm>
                <a:off x="385440" y="23995586"/>
                <a:ext cx="14040" cy="47520"/>
              </p14:xfrm>
            </p:contentPart>
          </mc:Choice>
          <mc:Fallback xmlns="">
            <p:pic>
              <p:nvPicPr>
                <p:cNvPr id="2445" name="Рукописный ввод 2444">
                  <a:extLst>
                    <a:ext uri="{FF2B5EF4-FFF2-40B4-BE49-F238E27FC236}">
                      <a16:creationId xmlns:a16="http://schemas.microsoft.com/office/drawing/2014/main" id="{70FA0BF5-F3B5-79B2-B287-31DD84A13175}"/>
                    </a:ext>
                  </a:extLst>
                </p:cNvPr>
                <p:cNvPicPr/>
                <p:nvPr/>
              </p:nvPicPr>
              <p:blipFill>
                <a:blip r:embed="rId578"/>
                <a:stretch>
                  <a:fillRect/>
                </a:stretch>
              </p:blipFill>
              <p:spPr>
                <a:xfrm>
                  <a:off x="367440" y="23977946"/>
                  <a:ext cx="4968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9">
              <p14:nvContentPartPr>
                <p14:cNvPr id="2447" name="Рукописный ввод 2446">
                  <a:extLst>
                    <a:ext uri="{FF2B5EF4-FFF2-40B4-BE49-F238E27FC236}">
                      <a16:creationId xmlns:a16="http://schemas.microsoft.com/office/drawing/2014/main" id="{BC353628-EB50-D838-A7B1-A59903B006B6}"/>
                    </a:ext>
                  </a:extLst>
                </p14:cNvPr>
                <p14:cNvContentPartPr/>
                <p14:nvPr/>
              </p14:nvContentPartPr>
              <p14:xfrm>
                <a:off x="406680" y="23995586"/>
                <a:ext cx="7920" cy="39960"/>
              </p14:xfrm>
            </p:contentPart>
          </mc:Choice>
          <mc:Fallback xmlns="">
            <p:pic>
              <p:nvPicPr>
                <p:cNvPr id="2447" name="Рукописный ввод 2446">
                  <a:extLst>
                    <a:ext uri="{FF2B5EF4-FFF2-40B4-BE49-F238E27FC236}">
                      <a16:creationId xmlns:a16="http://schemas.microsoft.com/office/drawing/2014/main" id="{BC353628-EB50-D838-A7B1-A59903B006B6}"/>
                    </a:ext>
                  </a:extLst>
                </p:cNvPr>
                <p:cNvPicPr/>
                <p:nvPr/>
              </p:nvPicPr>
              <p:blipFill>
                <a:blip r:embed="rId580"/>
                <a:stretch>
                  <a:fillRect/>
                </a:stretch>
              </p:blipFill>
              <p:spPr>
                <a:xfrm>
                  <a:off x="388680" y="23977946"/>
                  <a:ext cx="4356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1">
              <p14:nvContentPartPr>
                <p14:cNvPr id="2449" name="Рукописный ввод 2448">
                  <a:extLst>
                    <a:ext uri="{FF2B5EF4-FFF2-40B4-BE49-F238E27FC236}">
                      <a16:creationId xmlns:a16="http://schemas.microsoft.com/office/drawing/2014/main" id="{52FDA608-6391-3334-CBE3-084F3D7F4F05}"/>
                    </a:ext>
                  </a:extLst>
                </p14:cNvPr>
                <p14:cNvContentPartPr/>
                <p14:nvPr/>
              </p14:nvContentPartPr>
              <p14:xfrm>
                <a:off x="419280" y="23995586"/>
                <a:ext cx="4680" cy="63000"/>
              </p14:xfrm>
            </p:contentPart>
          </mc:Choice>
          <mc:Fallback xmlns="">
            <p:pic>
              <p:nvPicPr>
                <p:cNvPr id="2449" name="Рукописный ввод 2448">
                  <a:extLst>
                    <a:ext uri="{FF2B5EF4-FFF2-40B4-BE49-F238E27FC236}">
                      <a16:creationId xmlns:a16="http://schemas.microsoft.com/office/drawing/2014/main" id="{52FDA608-6391-3334-CBE3-084F3D7F4F05}"/>
                    </a:ext>
                  </a:extLst>
                </p:cNvPr>
                <p:cNvPicPr/>
                <p:nvPr/>
              </p:nvPicPr>
              <p:blipFill>
                <a:blip r:embed="rId582"/>
                <a:stretch>
                  <a:fillRect/>
                </a:stretch>
              </p:blipFill>
              <p:spPr>
                <a:xfrm>
                  <a:off x="401640" y="23977946"/>
                  <a:ext cx="40320" cy="98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69" name="Группа 2468">
            <a:extLst>
              <a:ext uri="{FF2B5EF4-FFF2-40B4-BE49-F238E27FC236}">
                <a16:creationId xmlns:a16="http://schemas.microsoft.com/office/drawing/2014/main" id="{D5989B5A-5E43-4A2C-C4ED-E0027D1A5A2D}"/>
              </a:ext>
            </a:extLst>
          </p:cNvPr>
          <p:cNvGrpSpPr/>
          <p:nvPr/>
        </p:nvGrpSpPr>
        <p:grpSpPr>
          <a:xfrm>
            <a:off x="29040" y="24952868"/>
            <a:ext cx="290160" cy="95040"/>
            <a:chOff x="29040" y="24952868"/>
            <a:chExt cx="290160" cy="95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3">
              <p14:nvContentPartPr>
                <p14:cNvPr id="2451" name="Рукописный ввод 2450">
                  <a:extLst>
                    <a:ext uri="{FF2B5EF4-FFF2-40B4-BE49-F238E27FC236}">
                      <a16:creationId xmlns:a16="http://schemas.microsoft.com/office/drawing/2014/main" id="{F7BC802D-4503-87B5-E9BC-FA947FF9C0F6}"/>
                    </a:ext>
                  </a:extLst>
                </p14:cNvPr>
                <p14:cNvContentPartPr/>
                <p14:nvPr/>
              </p14:nvContentPartPr>
              <p14:xfrm>
                <a:off x="40200" y="24967268"/>
                <a:ext cx="2880" cy="56520"/>
              </p14:xfrm>
            </p:contentPart>
          </mc:Choice>
          <mc:Fallback xmlns="">
            <p:pic>
              <p:nvPicPr>
                <p:cNvPr id="2451" name="Рукописный ввод 2450">
                  <a:extLst>
                    <a:ext uri="{FF2B5EF4-FFF2-40B4-BE49-F238E27FC236}">
                      <a16:creationId xmlns:a16="http://schemas.microsoft.com/office/drawing/2014/main" id="{F7BC802D-4503-87B5-E9BC-FA947FF9C0F6}"/>
                    </a:ext>
                  </a:extLst>
                </p:cNvPr>
                <p:cNvPicPr/>
                <p:nvPr/>
              </p:nvPicPr>
              <p:blipFill>
                <a:blip r:embed="rId584"/>
                <a:stretch>
                  <a:fillRect/>
                </a:stretch>
              </p:blipFill>
              <p:spPr>
                <a:xfrm>
                  <a:off x="22200" y="24949268"/>
                  <a:ext cx="3852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5">
              <p14:nvContentPartPr>
                <p14:cNvPr id="2452" name="Рукописный ввод 2451">
                  <a:extLst>
                    <a:ext uri="{FF2B5EF4-FFF2-40B4-BE49-F238E27FC236}">
                      <a16:creationId xmlns:a16="http://schemas.microsoft.com/office/drawing/2014/main" id="{BC2B02FC-D480-039B-0EF4-EFAE1A059D47}"/>
                    </a:ext>
                  </a:extLst>
                </p14:cNvPr>
                <p14:cNvContentPartPr/>
                <p14:nvPr/>
              </p14:nvContentPartPr>
              <p14:xfrm>
                <a:off x="29040" y="24952868"/>
                <a:ext cx="77400" cy="84240"/>
              </p14:xfrm>
            </p:contentPart>
          </mc:Choice>
          <mc:Fallback xmlns="">
            <p:pic>
              <p:nvPicPr>
                <p:cNvPr id="2452" name="Рукописный ввод 2451">
                  <a:extLst>
                    <a:ext uri="{FF2B5EF4-FFF2-40B4-BE49-F238E27FC236}">
                      <a16:creationId xmlns:a16="http://schemas.microsoft.com/office/drawing/2014/main" id="{BC2B02FC-D480-039B-0EF4-EFAE1A059D47}"/>
                    </a:ext>
                  </a:extLst>
                </p:cNvPr>
                <p:cNvPicPr/>
                <p:nvPr/>
              </p:nvPicPr>
              <p:blipFill>
                <a:blip r:embed="rId586"/>
                <a:stretch>
                  <a:fillRect/>
                </a:stretch>
              </p:blipFill>
              <p:spPr>
                <a:xfrm>
                  <a:off x="11400" y="24935228"/>
                  <a:ext cx="1130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7">
              <p14:nvContentPartPr>
                <p14:cNvPr id="2454" name="Рукописный ввод 2453">
                  <a:extLst>
                    <a:ext uri="{FF2B5EF4-FFF2-40B4-BE49-F238E27FC236}">
                      <a16:creationId xmlns:a16="http://schemas.microsoft.com/office/drawing/2014/main" id="{81A3B316-26D9-834E-3060-1A4B3864F0F8}"/>
                    </a:ext>
                  </a:extLst>
                </p14:cNvPr>
                <p14:cNvContentPartPr/>
                <p14:nvPr/>
              </p14:nvContentPartPr>
              <p14:xfrm>
                <a:off x="130560" y="25002908"/>
                <a:ext cx="12960" cy="37440"/>
              </p14:xfrm>
            </p:contentPart>
          </mc:Choice>
          <mc:Fallback xmlns="">
            <p:pic>
              <p:nvPicPr>
                <p:cNvPr id="2454" name="Рукописный ввод 2453">
                  <a:extLst>
                    <a:ext uri="{FF2B5EF4-FFF2-40B4-BE49-F238E27FC236}">
                      <a16:creationId xmlns:a16="http://schemas.microsoft.com/office/drawing/2014/main" id="{81A3B316-26D9-834E-3060-1A4B3864F0F8}"/>
                    </a:ext>
                  </a:extLst>
                </p:cNvPr>
                <p:cNvPicPr/>
                <p:nvPr/>
              </p:nvPicPr>
              <p:blipFill>
                <a:blip r:embed="rId588"/>
                <a:stretch>
                  <a:fillRect/>
                </a:stretch>
              </p:blipFill>
              <p:spPr>
                <a:xfrm>
                  <a:off x="112920" y="24985268"/>
                  <a:ext cx="4860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9">
              <p14:nvContentPartPr>
                <p14:cNvPr id="2456" name="Рукописный ввод 2455">
                  <a:extLst>
                    <a:ext uri="{FF2B5EF4-FFF2-40B4-BE49-F238E27FC236}">
                      <a16:creationId xmlns:a16="http://schemas.microsoft.com/office/drawing/2014/main" id="{A09DDA5F-9639-0751-23A3-D2EA49778DC1}"/>
                    </a:ext>
                  </a:extLst>
                </p14:cNvPr>
                <p14:cNvContentPartPr/>
                <p14:nvPr/>
              </p14:nvContentPartPr>
              <p14:xfrm>
                <a:off x="151800" y="24981308"/>
                <a:ext cx="16560" cy="52200"/>
              </p14:xfrm>
            </p:contentPart>
          </mc:Choice>
          <mc:Fallback xmlns="">
            <p:pic>
              <p:nvPicPr>
                <p:cNvPr id="2456" name="Рукописный ввод 2455">
                  <a:extLst>
                    <a:ext uri="{FF2B5EF4-FFF2-40B4-BE49-F238E27FC236}">
                      <a16:creationId xmlns:a16="http://schemas.microsoft.com/office/drawing/2014/main" id="{A09DDA5F-9639-0751-23A3-D2EA49778DC1}"/>
                    </a:ext>
                  </a:extLst>
                </p:cNvPr>
                <p:cNvPicPr/>
                <p:nvPr/>
              </p:nvPicPr>
              <p:blipFill>
                <a:blip r:embed="rId572"/>
                <a:stretch>
                  <a:fillRect/>
                </a:stretch>
              </p:blipFill>
              <p:spPr>
                <a:xfrm>
                  <a:off x="133800" y="24963668"/>
                  <a:ext cx="5220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0">
              <p14:nvContentPartPr>
                <p14:cNvPr id="2458" name="Рукописный ввод 2457">
                  <a:extLst>
                    <a:ext uri="{FF2B5EF4-FFF2-40B4-BE49-F238E27FC236}">
                      <a16:creationId xmlns:a16="http://schemas.microsoft.com/office/drawing/2014/main" id="{92A42611-3A87-F1A0-9220-BC2456B8ED03}"/>
                    </a:ext>
                  </a:extLst>
                </p14:cNvPr>
                <p14:cNvContentPartPr/>
                <p14:nvPr/>
              </p14:nvContentPartPr>
              <p14:xfrm>
                <a:off x="182400" y="24988508"/>
                <a:ext cx="6840" cy="39960"/>
              </p14:xfrm>
            </p:contentPart>
          </mc:Choice>
          <mc:Fallback xmlns="">
            <p:pic>
              <p:nvPicPr>
                <p:cNvPr id="2458" name="Рукописный ввод 2457">
                  <a:extLst>
                    <a:ext uri="{FF2B5EF4-FFF2-40B4-BE49-F238E27FC236}">
                      <a16:creationId xmlns:a16="http://schemas.microsoft.com/office/drawing/2014/main" id="{92A42611-3A87-F1A0-9220-BC2456B8ED03}"/>
                    </a:ext>
                  </a:extLst>
                </p:cNvPr>
                <p:cNvPicPr/>
                <p:nvPr/>
              </p:nvPicPr>
              <p:blipFill>
                <a:blip r:embed="rId591"/>
                <a:stretch>
                  <a:fillRect/>
                </a:stretch>
              </p:blipFill>
              <p:spPr>
                <a:xfrm>
                  <a:off x="164400" y="24970868"/>
                  <a:ext cx="4248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2">
              <p14:nvContentPartPr>
                <p14:cNvPr id="2460" name="Рукописный ввод 2459">
                  <a:extLst>
                    <a:ext uri="{FF2B5EF4-FFF2-40B4-BE49-F238E27FC236}">
                      <a16:creationId xmlns:a16="http://schemas.microsoft.com/office/drawing/2014/main" id="{FD15999F-BA57-AB53-1D76-34DB5136770A}"/>
                    </a:ext>
                  </a:extLst>
                </p14:cNvPr>
                <p14:cNvContentPartPr/>
                <p14:nvPr/>
              </p14:nvContentPartPr>
              <p14:xfrm>
                <a:off x="213000" y="24993548"/>
                <a:ext cx="1800" cy="40320"/>
              </p14:xfrm>
            </p:contentPart>
          </mc:Choice>
          <mc:Fallback xmlns="">
            <p:pic>
              <p:nvPicPr>
                <p:cNvPr id="2460" name="Рукописный ввод 2459">
                  <a:extLst>
                    <a:ext uri="{FF2B5EF4-FFF2-40B4-BE49-F238E27FC236}">
                      <a16:creationId xmlns:a16="http://schemas.microsoft.com/office/drawing/2014/main" id="{FD15999F-BA57-AB53-1D76-34DB5136770A}"/>
                    </a:ext>
                  </a:extLst>
                </p:cNvPr>
                <p:cNvPicPr/>
                <p:nvPr/>
              </p:nvPicPr>
              <p:blipFill>
                <a:blip r:embed="rId593"/>
                <a:stretch>
                  <a:fillRect/>
                </a:stretch>
              </p:blipFill>
              <p:spPr>
                <a:xfrm>
                  <a:off x="195000" y="24975548"/>
                  <a:ext cx="3744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4">
              <p14:nvContentPartPr>
                <p14:cNvPr id="2462" name="Рукописный ввод 2461">
                  <a:extLst>
                    <a:ext uri="{FF2B5EF4-FFF2-40B4-BE49-F238E27FC236}">
                      <a16:creationId xmlns:a16="http://schemas.microsoft.com/office/drawing/2014/main" id="{E21689E5-006C-CFD0-CE0C-E87700F6855D}"/>
                    </a:ext>
                  </a:extLst>
                </p14:cNvPr>
                <p14:cNvContentPartPr/>
                <p14:nvPr/>
              </p14:nvContentPartPr>
              <p14:xfrm>
                <a:off x="248640" y="24988508"/>
                <a:ext cx="18000" cy="52920"/>
              </p14:xfrm>
            </p:contentPart>
          </mc:Choice>
          <mc:Fallback xmlns="">
            <p:pic>
              <p:nvPicPr>
                <p:cNvPr id="2462" name="Рукописный ввод 2461">
                  <a:extLst>
                    <a:ext uri="{FF2B5EF4-FFF2-40B4-BE49-F238E27FC236}">
                      <a16:creationId xmlns:a16="http://schemas.microsoft.com/office/drawing/2014/main" id="{E21689E5-006C-CFD0-CE0C-E87700F6855D}"/>
                    </a:ext>
                  </a:extLst>
                </p:cNvPr>
                <p:cNvPicPr/>
                <p:nvPr/>
              </p:nvPicPr>
              <p:blipFill>
                <a:blip r:embed="rId572"/>
                <a:stretch>
                  <a:fillRect/>
                </a:stretch>
              </p:blipFill>
              <p:spPr>
                <a:xfrm>
                  <a:off x="230640" y="24970868"/>
                  <a:ext cx="5364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5">
              <p14:nvContentPartPr>
                <p14:cNvPr id="2464" name="Рукописный ввод 2463">
                  <a:extLst>
                    <a:ext uri="{FF2B5EF4-FFF2-40B4-BE49-F238E27FC236}">
                      <a16:creationId xmlns:a16="http://schemas.microsoft.com/office/drawing/2014/main" id="{C04C94ED-FF37-3158-8675-E595DCB09D9B}"/>
                    </a:ext>
                  </a:extLst>
                </p14:cNvPr>
                <p14:cNvContentPartPr/>
                <p14:nvPr/>
              </p14:nvContentPartPr>
              <p14:xfrm>
                <a:off x="280320" y="24995708"/>
                <a:ext cx="5760" cy="36720"/>
              </p14:xfrm>
            </p:contentPart>
          </mc:Choice>
          <mc:Fallback xmlns="">
            <p:pic>
              <p:nvPicPr>
                <p:cNvPr id="2464" name="Рукописный ввод 2463">
                  <a:extLst>
                    <a:ext uri="{FF2B5EF4-FFF2-40B4-BE49-F238E27FC236}">
                      <a16:creationId xmlns:a16="http://schemas.microsoft.com/office/drawing/2014/main" id="{C04C94ED-FF37-3158-8675-E595DCB09D9B}"/>
                    </a:ext>
                  </a:extLst>
                </p:cNvPr>
                <p:cNvPicPr/>
                <p:nvPr/>
              </p:nvPicPr>
              <p:blipFill>
                <a:blip r:embed="rId596"/>
                <a:stretch>
                  <a:fillRect/>
                </a:stretch>
              </p:blipFill>
              <p:spPr>
                <a:xfrm>
                  <a:off x="262680" y="24978068"/>
                  <a:ext cx="4140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7">
              <p14:nvContentPartPr>
                <p14:cNvPr id="2466" name="Рукописный ввод 2465">
                  <a:extLst>
                    <a:ext uri="{FF2B5EF4-FFF2-40B4-BE49-F238E27FC236}">
                      <a16:creationId xmlns:a16="http://schemas.microsoft.com/office/drawing/2014/main" id="{F94E7550-78BB-1754-0345-749166B70217}"/>
                    </a:ext>
                  </a:extLst>
                </p14:cNvPr>
                <p14:cNvContentPartPr/>
                <p14:nvPr/>
              </p14:nvContentPartPr>
              <p14:xfrm>
                <a:off x="304440" y="24993548"/>
                <a:ext cx="5040" cy="36000"/>
              </p14:xfrm>
            </p:contentPart>
          </mc:Choice>
          <mc:Fallback xmlns="">
            <p:pic>
              <p:nvPicPr>
                <p:cNvPr id="2466" name="Рукописный ввод 2465">
                  <a:extLst>
                    <a:ext uri="{FF2B5EF4-FFF2-40B4-BE49-F238E27FC236}">
                      <a16:creationId xmlns:a16="http://schemas.microsoft.com/office/drawing/2014/main" id="{F94E7550-78BB-1754-0345-749166B70217}"/>
                    </a:ext>
                  </a:extLst>
                </p:cNvPr>
                <p:cNvPicPr/>
                <p:nvPr/>
              </p:nvPicPr>
              <p:blipFill>
                <a:blip r:embed="rId598"/>
                <a:stretch>
                  <a:fillRect/>
                </a:stretch>
              </p:blipFill>
              <p:spPr>
                <a:xfrm>
                  <a:off x="286800" y="24975548"/>
                  <a:ext cx="4068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9">
              <p14:nvContentPartPr>
                <p14:cNvPr id="2468" name="Рукописный ввод 2467">
                  <a:extLst>
                    <a:ext uri="{FF2B5EF4-FFF2-40B4-BE49-F238E27FC236}">
                      <a16:creationId xmlns:a16="http://schemas.microsoft.com/office/drawing/2014/main" id="{F553A788-BF75-8947-5E86-715E7DBAB52C}"/>
                    </a:ext>
                  </a:extLst>
                </p14:cNvPr>
                <p14:cNvContentPartPr/>
                <p14:nvPr/>
              </p14:nvContentPartPr>
              <p14:xfrm>
                <a:off x="314160" y="24986348"/>
                <a:ext cx="5040" cy="61560"/>
              </p14:xfrm>
            </p:contentPart>
          </mc:Choice>
          <mc:Fallback xmlns="">
            <p:pic>
              <p:nvPicPr>
                <p:cNvPr id="2468" name="Рукописный ввод 2467">
                  <a:extLst>
                    <a:ext uri="{FF2B5EF4-FFF2-40B4-BE49-F238E27FC236}">
                      <a16:creationId xmlns:a16="http://schemas.microsoft.com/office/drawing/2014/main" id="{F553A788-BF75-8947-5E86-715E7DBAB52C}"/>
                    </a:ext>
                  </a:extLst>
                </p:cNvPr>
                <p:cNvPicPr/>
                <p:nvPr/>
              </p:nvPicPr>
              <p:blipFill>
                <a:blip r:embed="rId600"/>
                <a:stretch>
                  <a:fillRect/>
                </a:stretch>
              </p:blipFill>
              <p:spPr>
                <a:xfrm>
                  <a:off x="296160" y="24968348"/>
                  <a:ext cx="40680" cy="97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02" name="Группа 2501">
            <a:extLst>
              <a:ext uri="{FF2B5EF4-FFF2-40B4-BE49-F238E27FC236}">
                <a16:creationId xmlns:a16="http://schemas.microsoft.com/office/drawing/2014/main" id="{24A61B68-5B06-DF25-C9C6-E7199776D70E}"/>
              </a:ext>
            </a:extLst>
          </p:cNvPr>
          <p:cNvGrpSpPr/>
          <p:nvPr/>
        </p:nvGrpSpPr>
        <p:grpSpPr>
          <a:xfrm>
            <a:off x="24720" y="25350398"/>
            <a:ext cx="301680" cy="96480"/>
            <a:chOff x="24720" y="25350398"/>
            <a:chExt cx="301680" cy="96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1">
              <p14:nvContentPartPr>
                <p14:cNvPr id="2470" name="Рукописный ввод 2469">
                  <a:extLst>
                    <a:ext uri="{FF2B5EF4-FFF2-40B4-BE49-F238E27FC236}">
                      <a16:creationId xmlns:a16="http://schemas.microsoft.com/office/drawing/2014/main" id="{37C14E09-9288-011B-6CE3-AD2A32C36610}"/>
                    </a:ext>
                  </a:extLst>
                </p14:cNvPr>
                <p14:cNvContentPartPr/>
                <p14:nvPr/>
              </p14:nvContentPartPr>
              <p14:xfrm>
                <a:off x="44880" y="25352918"/>
                <a:ext cx="2880" cy="59040"/>
              </p14:xfrm>
            </p:contentPart>
          </mc:Choice>
          <mc:Fallback xmlns="">
            <p:pic>
              <p:nvPicPr>
                <p:cNvPr id="2470" name="Рукописный ввод 2469">
                  <a:extLst>
                    <a:ext uri="{FF2B5EF4-FFF2-40B4-BE49-F238E27FC236}">
                      <a16:creationId xmlns:a16="http://schemas.microsoft.com/office/drawing/2014/main" id="{37C14E09-9288-011B-6CE3-AD2A32C36610}"/>
                    </a:ext>
                  </a:extLst>
                </p:cNvPr>
                <p:cNvPicPr/>
                <p:nvPr/>
              </p:nvPicPr>
              <p:blipFill>
                <a:blip r:embed="rId602"/>
                <a:stretch>
                  <a:fillRect/>
                </a:stretch>
              </p:blipFill>
              <p:spPr>
                <a:xfrm>
                  <a:off x="27240" y="25335278"/>
                  <a:ext cx="3852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3">
              <p14:nvContentPartPr>
                <p14:cNvPr id="2471" name="Рукописный ввод 2470">
                  <a:extLst>
                    <a:ext uri="{FF2B5EF4-FFF2-40B4-BE49-F238E27FC236}">
                      <a16:creationId xmlns:a16="http://schemas.microsoft.com/office/drawing/2014/main" id="{03C5A79C-04F3-3A4E-FC42-E8DEF40528E9}"/>
                    </a:ext>
                  </a:extLst>
                </p14:cNvPr>
                <p14:cNvContentPartPr/>
                <p14:nvPr/>
              </p14:nvContentPartPr>
              <p14:xfrm>
                <a:off x="34080" y="25350398"/>
                <a:ext cx="6120" cy="52920"/>
              </p14:xfrm>
            </p:contentPart>
          </mc:Choice>
          <mc:Fallback xmlns="">
            <p:pic>
              <p:nvPicPr>
                <p:cNvPr id="2471" name="Рукописный ввод 2470">
                  <a:extLst>
                    <a:ext uri="{FF2B5EF4-FFF2-40B4-BE49-F238E27FC236}">
                      <a16:creationId xmlns:a16="http://schemas.microsoft.com/office/drawing/2014/main" id="{03C5A79C-04F3-3A4E-FC42-E8DEF40528E9}"/>
                    </a:ext>
                  </a:extLst>
                </p:cNvPr>
                <p:cNvPicPr/>
                <p:nvPr/>
              </p:nvPicPr>
              <p:blipFill>
                <a:blip r:embed="rId604"/>
                <a:stretch>
                  <a:fillRect/>
                </a:stretch>
              </p:blipFill>
              <p:spPr>
                <a:xfrm>
                  <a:off x="16440" y="25332758"/>
                  <a:ext cx="4176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5">
              <p14:nvContentPartPr>
                <p14:cNvPr id="2473" name="Рукописный ввод 2472">
                  <a:extLst>
                    <a:ext uri="{FF2B5EF4-FFF2-40B4-BE49-F238E27FC236}">
                      <a16:creationId xmlns:a16="http://schemas.microsoft.com/office/drawing/2014/main" id="{3C1EB080-BA94-F333-B1A8-573D24435041}"/>
                    </a:ext>
                  </a:extLst>
                </p14:cNvPr>
                <p14:cNvContentPartPr/>
                <p14:nvPr/>
              </p14:nvContentPartPr>
              <p14:xfrm>
                <a:off x="35520" y="25367318"/>
                <a:ext cx="2880" cy="39960"/>
              </p14:xfrm>
            </p:contentPart>
          </mc:Choice>
          <mc:Fallback xmlns="">
            <p:pic>
              <p:nvPicPr>
                <p:cNvPr id="2473" name="Рукописный ввод 2472">
                  <a:extLst>
                    <a:ext uri="{FF2B5EF4-FFF2-40B4-BE49-F238E27FC236}">
                      <a16:creationId xmlns:a16="http://schemas.microsoft.com/office/drawing/2014/main" id="{3C1EB080-BA94-F333-B1A8-573D24435041}"/>
                    </a:ext>
                  </a:extLst>
                </p:cNvPr>
                <p:cNvPicPr/>
                <p:nvPr/>
              </p:nvPicPr>
              <p:blipFill>
                <a:blip r:embed="rId606"/>
                <a:stretch>
                  <a:fillRect/>
                </a:stretch>
              </p:blipFill>
              <p:spPr>
                <a:xfrm>
                  <a:off x="17880" y="25349318"/>
                  <a:ext cx="3852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7">
              <p14:nvContentPartPr>
                <p14:cNvPr id="2475" name="Рукописный ввод 2474">
                  <a:extLst>
                    <a:ext uri="{FF2B5EF4-FFF2-40B4-BE49-F238E27FC236}">
                      <a16:creationId xmlns:a16="http://schemas.microsoft.com/office/drawing/2014/main" id="{17CDFB69-257B-0161-2270-4C4F2EFD8001}"/>
                    </a:ext>
                  </a:extLst>
                </p14:cNvPr>
                <p14:cNvContentPartPr/>
                <p14:nvPr/>
              </p14:nvContentPartPr>
              <p14:xfrm>
                <a:off x="24720" y="25374518"/>
                <a:ext cx="13680" cy="36000"/>
              </p14:xfrm>
            </p:contentPart>
          </mc:Choice>
          <mc:Fallback xmlns="">
            <p:pic>
              <p:nvPicPr>
                <p:cNvPr id="2475" name="Рукописный ввод 2474">
                  <a:extLst>
                    <a:ext uri="{FF2B5EF4-FFF2-40B4-BE49-F238E27FC236}">
                      <a16:creationId xmlns:a16="http://schemas.microsoft.com/office/drawing/2014/main" id="{17CDFB69-257B-0161-2270-4C4F2EFD8001}"/>
                    </a:ext>
                  </a:extLst>
                </p:cNvPr>
                <p:cNvPicPr/>
                <p:nvPr/>
              </p:nvPicPr>
              <p:blipFill>
                <a:blip r:embed="rId608"/>
                <a:stretch>
                  <a:fillRect/>
                </a:stretch>
              </p:blipFill>
              <p:spPr>
                <a:xfrm>
                  <a:off x="6720" y="25356518"/>
                  <a:ext cx="4932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9">
              <p14:nvContentPartPr>
                <p14:cNvPr id="2477" name="Рукописный ввод 2476">
                  <a:extLst>
                    <a:ext uri="{FF2B5EF4-FFF2-40B4-BE49-F238E27FC236}">
                      <a16:creationId xmlns:a16="http://schemas.microsoft.com/office/drawing/2014/main" id="{10CF33DA-623B-E894-61F2-5E4860DB98CB}"/>
                    </a:ext>
                  </a:extLst>
                </p14:cNvPr>
                <p14:cNvContentPartPr/>
                <p14:nvPr/>
              </p14:nvContentPartPr>
              <p14:xfrm>
                <a:off x="49560" y="25374518"/>
                <a:ext cx="10440" cy="49680"/>
              </p14:xfrm>
            </p:contentPart>
          </mc:Choice>
          <mc:Fallback xmlns="">
            <p:pic>
              <p:nvPicPr>
                <p:cNvPr id="2477" name="Рукописный ввод 2476">
                  <a:extLst>
                    <a:ext uri="{FF2B5EF4-FFF2-40B4-BE49-F238E27FC236}">
                      <a16:creationId xmlns:a16="http://schemas.microsoft.com/office/drawing/2014/main" id="{10CF33DA-623B-E894-61F2-5E4860DB98CB}"/>
                    </a:ext>
                  </a:extLst>
                </p:cNvPr>
                <p:cNvPicPr/>
                <p:nvPr/>
              </p:nvPicPr>
              <p:blipFill>
                <a:blip r:embed="rId610"/>
                <a:stretch>
                  <a:fillRect/>
                </a:stretch>
              </p:blipFill>
              <p:spPr>
                <a:xfrm>
                  <a:off x="31920" y="25356518"/>
                  <a:ext cx="4608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1">
              <p14:nvContentPartPr>
                <p14:cNvPr id="2479" name="Рукописный ввод 2478">
                  <a:extLst>
                    <a:ext uri="{FF2B5EF4-FFF2-40B4-BE49-F238E27FC236}">
                      <a16:creationId xmlns:a16="http://schemas.microsoft.com/office/drawing/2014/main" id="{4E9CA130-1B05-690D-3951-9097D7FF02CB}"/>
                    </a:ext>
                  </a:extLst>
                </p14:cNvPr>
                <p14:cNvContentPartPr/>
                <p14:nvPr/>
              </p14:nvContentPartPr>
              <p14:xfrm>
                <a:off x="44160" y="25381358"/>
                <a:ext cx="32760" cy="47520"/>
              </p14:xfrm>
            </p:contentPart>
          </mc:Choice>
          <mc:Fallback xmlns="">
            <p:pic>
              <p:nvPicPr>
                <p:cNvPr id="2479" name="Рукописный ввод 2478">
                  <a:extLst>
                    <a:ext uri="{FF2B5EF4-FFF2-40B4-BE49-F238E27FC236}">
                      <a16:creationId xmlns:a16="http://schemas.microsoft.com/office/drawing/2014/main" id="{4E9CA130-1B05-690D-3951-9097D7FF02CB}"/>
                    </a:ext>
                  </a:extLst>
                </p:cNvPr>
                <p:cNvPicPr/>
                <p:nvPr/>
              </p:nvPicPr>
              <p:blipFill>
                <a:blip r:embed="rId612"/>
                <a:stretch>
                  <a:fillRect/>
                </a:stretch>
              </p:blipFill>
              <p:spPr>
                <a:xfrm>
                  <a:off x="26520" y="25363718"/>
                  <a:ext cx="6840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3">
              <p14:nvContentPartPr>
                <p14:cNvPr id="2481" name="Рукописный ввод 2480">
                  <a:extLst>
                    <a:ext uri="{FF2B5EF4-FFF2-40B4-BE49-F238E27FC236}">
                      <a16:creationId xmlns:a16="http://schemas.microsoft.com/office/drawing/2014/main" id="{87F842A4-F4D1-5E24-C74F-21821DA78443}"/>
                    </a:ext>
                  </a:extLst>
                </p14:cNvPr>
                <p14:cNvContentPartPr/>
                <p14:nvPr/>
              </p14:nvContentPartPr>
              <p14:xfrm>
                <a:off x="89880" y="25383878"/>
                <a:ext cx="37800" cy="54000"/>
              </p14:xfrm>
            </p:contentPart>
          </mc:Choice>
          <mc:Fallback xmlns="">
            <p:pic>
              <p:nvPicPr>
                <p:cNvPr id="2481" name="Рукописный ввод 2480">
                  <a:extLst>
                    <a:ext uri="{FF2B5EF4-FFF2-40B4-BE49-F238E27FC236}">
                      <a16:creationId xmlns:a16="http://schemas.microsoft.com/office/drawing/2014/main" id="{87F842A4-F4D1-5E24-C74F-21821DA78443}"/>
                    </a:ext>
                  </a:extLst>
                </p:cNvPr>
                <p:cNvPicPr/>
                <p:nvPr/>
              </p:nvPicPr>
              <p:blipFill>
                <a:blip r:embed="rId614"/>
                <a:stretch>
                  <a:fillRect/>
                </a:stretch>
              </p:blipFill>
              <p:spPr>
                <a:xfrm>
                  <a:off x="71880" y="25366238"/>
                  <a:ext cx="7344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5">
              <p14:nvContentPartPr>
                <p14:cNvPr id="2483" name="Рукописный ввод 2482">
                  <a:extLst>
                    <a:ext uri="{FF2B5EF4-FFF2-40B4-BE49-F238E27FC236}">
                      <a16:creationId xmlns:a16="http://schemas.microsoft.com/office/drawing/2014/main" id="{AD099460-99D4-A251-5BE7-357D1C1E7EA9}"/>
                    </a:ext>
                  </a:extLst>
                </p14:cNvPr>
                <p14:cNvContentPartPr/>
                <p14:nvPr/>
              </p14:nvContentPartPr>
              <p14:xfrm>
                <a:off x="122280" y="25388558"/>
                <a:ext cx="37800" cy="58320"/>
              </p14:xfrm>
            </p:contentPart>
          </mc:Choice>
          <mc:Fallback xmlns="">
            <p:pic>
              <p:nvPicPr>
                <p:cNvPr id="2483" name="Рукописный ввод 2482">
                  <a:extLst>
                    <a:ext uri="{FF2B5EF4-FFF2-40B4-BE49-F238E27FC236}">
                      <a16:creationId xmlns:a16="http://schemas.microsoft.com/office/drawing/2014/main" id="{AD099460-99D4-A251-5BE7-357D1C1E7EA9}"/>
                    </a:ext>
                  </a:extLst>
                </p:cNvPr>
                <p:cNvPicPr/>
                <p:nvPr/>
              </p:nvPicPr>
              <p:blipFill>
                <a:blip r:embed="rId616"/>
                <a:stretch>
                  <a:fillRect/>
                </a:stretch>
              </p:blipFill>
              <p:spPr>
                <a:xfrm>
                  <a:off x="104640" y="25370918"/>
                  <a:ext cx="7344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7">
              <p14:nvContentPartPr>
                <p14:cNvPr id="2485" name="Рукописный ввод 2484">
                  <a:extLst>
                    <a:ext uri="{FF2B5EF4-FFF2-40B4-BE49-F238E27FC236}">
                      <a16:creationId xmlns:a16="http://schemas.microsoft.com/office/drawing/2014/main" id="{3CCE8D6A-476F-2664-5102-00D624DBCC55}"/>
                    </a:ext>
                  </a:extLst>
                </p14:cNvPr>
                <p14:cNvContentPartPr/>
                <p14:nvPr/>
              </p14:nvContentPartPr>
              <p14:xfrm>
                <a:off x="156120" y="25393598"/>
                <a:ext cx="29160" cy="44280"/>
              </p14:xfrm>
            </p:contentPart>
          </mc:Choice>
          <mc:Fallback xmlns="">
            <p:pic>
              <p:nvPicPr>
                <p:cNvPr id="2485" name="Рукописный ввод 2484">
                  <a:extLst>
                    <a:ext uri="{FF2B5EF4-FFF2-40B4-BE49-F238E27FC236}">
                      <a16:creationId xmlns:a16="http://schemas.microsoft.com/office/drawing/2014/main" id="{3CCE8D6A-476F-2664-5102-00D624DBCC55}"/>
                    </a:ext>
                  </a:extLst>
                </p:cNvPr>
                <p:cNvPicPr/>
                <p:nvPr/>
              </p:nvPicPr>
              <p:blipFill>
                <a:blip r:embed="rId618"/>
                <a:stretch>
                  <a:fillRect/>
                </a:stretch>
              </p:blipFill>
              <p:spPr>
                <a:xfrm>
                  <a:off x="138120" y="25375598"/>
                  <a:ext cx="6480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9">
              <p14:nvContentPartPr>
                <p14:cNvPr id="2487" name="Рукописный ввод 2486">
                  <a:extLst>
                    <a:ext uri="{FF2B5EF4-FFF2-40B4-BE49-F238E27FC236}">
                      <a16:creationId xmlns:a16="http://schemas.microsoft.com/office/drawing/2014/main" id="{471A3D5E-3136-D0F0-60BE-1143D987CE31}"/>
                    </a:ext>
                  </a:extLst>
                </p14:cNvPr>
                <p14:cNvContentPartPr/>
                <p14:nvPr/>
              </p14:nvContentPartPr>
              <p14:xfrm>
                <a:off x="201120" y="25393598"/>
                <a:ext cx="8280" cy="41400"/>
              </p14:xfrm>
            </p:contentPart>
          </mc:Choice>
          <mc:Fallback xmlns="">
            <p:pic>
              <p:nvPicPr>
                <p:cNvPr id="2487" name="Рукописный ввод 2486">
                  <a:extLst>
                    <a:ext uri="{FF2B5EF4-FFF2-40B4-BE49-F238E27FC236}">
                      <a16:creationId xmlns:a16="http://schemas.microsoft.com/office/drawing/2014/main" id="{471A3D5E-3136-D0F0-60BE-1143D987CE31}"/>
                    </a:ext>
                  </a:extLst>
                </p:cNvPr>
                <p:cNvPicPr/>
                <p:nvPr/>
              </p:nvPicPr>
              <p:blipFill>
                <a:blip r:embed="rId620"/>
                <a:stretch>
                  <a:fillRect/>
                </a:stretch>
              </p:blipFill>
              <p:spPr>
                <a:xfrm>
                  <a:off x="183480" y="25375598"/>
                  <a:ext cx="4392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1">
              <p14:nvContentPartPr>
                <p14:cNvPr id="2489" name="Рукописный ввод 2488">
                  <a:extLst>
                    <a:ext uri="{FF2B5EF4-FFF2-40B4-BE49-F238E27FC236}">
                      <a16:creationId xmlns:a16="http://schemas.microsoft.com/office/drawing/2014/main" id="{E15C824F-3161-3046-021C-5EDAD561D59F}"/>
                    </a:ext>
                  </a:extLst>
                </p14:cNvPr>
                <p14:cNvContentPartPr/>
                <p14:nvPr/>
              </p14:nvContentPartPr>
              <p14:xfrm>
                <a:off x="246840" y="25400438"/>
                <a:ext cx="23400" cy="37440"/>
              </p14:xfrm>
            </p:contentPart>
          </mc:Choice>
          <mc:Fallback xmlns="">
            <p:pic>
              <p:nvPicPr>
                <p:cNvPr id="2489" name="Рукописный ввод 2488">
                  <a:extLst>
                    <a:ext uri="{FF2B5EF4-FFF2-40B4-BE49-F238E27FC236}">
                      <a16:creationId xmlns:a16="http://schemas.microsoft.com/office/drawing/2014/main" id="{E15C824F-3161-3046-021C-5EDAD561D59F}"/>
                    </a:ext>
                  </a:extLst>
                </p:cNvPr>
                <p:cNvPicPr/>
                <p:nvPr/>
              </p:nvPicPr>
              <p:blipFill>
                <a:blip r:embed="rId622"/>
                <a:stretch>
                  <a:fillRect/>
                </a:stretch>
              </p:blipFill>
              <p:spPr>
                <a:xfrm>
                  <a:off x="228840" y="25382798"/>
                  <a:ext cx="5904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3">
              <p14:nvContentPartPr>
                <p14:cNvPr id="2491" name="Рукописный ввод 2490">
                  <a:extLst>
                    <a:ext uri="{FF2B5EF4-FFF2-40B4-BE49-F238E27FC236}">
                      <a16:creationId xmlns:a16="http://schemas.microsoft.com/office/drawing/2014/main" id="{406D09E1-1E6A-39E7-F1A7-E20657BBBF77}"/>
                    </a:ext>
                  </a:extLst>
                </p14:cNvPr>
                <p14:cNvContentPartPr/>
                <p14:nvPr/>
              </p14:nvContentPartPr>
              <p14:xfrm>
                <a:off x="271320" y="25391078"/>
                <a:ext cx="19800" cy="42120"/>
              </p14:xfrm>
            </p:contentPart>
          </mc:Choice>
          <mc:Fallback xmlns="">
            <p:pic>
              <p:nvPicPr>
                <p:cNvPr id="2491" name="Рукописный ввод 2490">
                  <a:extLst>
                    <a:ext uri="{FF2B5EF4-FFF2-40B4-BE49-F238E27FC236}">
                      <a16:creationId xmlns:a16="http://schemas.microsoft.com/office/drawing/2014/main" id="{406D09E1-1E6A-39E7-F1A7-E20657BBBF77}"/>
                    </a:ext>
                  </a:extLst>
                </p:cNvPr>
                <p:cNvPicPr/>
                <p:nvPr/>
              </p:nvPicPr>
              <p:blipFill>
                <a:blip r:embed="rId624"/>
                <a:stretch>
                  <a:fillRect/>
                </a:stretch>
              </p:blipFill>
              <p:spPr>
                <a:xfrm>
                  <a:off x="253680" y="25373078"/>
                  <a:ext cx="5544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5">
              <p14:nvContentPartPr>
                <p14:cNvPr id="2493" name="Рукописный ввод 2492">
                  <a:extLst>
                    <a:ext uri="{FF2B5EF4-FFF2-40B4-BE49-F238E27FC236}">
                      <a16:creationId xmlns:a16="http://schemas.microsoft.com/office/drawing/2014/main" id="{068E3EA7-CFE8-EAA8-BA76-AA0CE57F542B}"/>
                    </a:ext>
                  </a:extLst>
                </p14:cNvPr>
                <p14:cNvContentPartPr/>
                <p14:nvPr/>
              </p14:nvContentPartPr>
              <p14:xfrm>
                <a:off x="302280" y="25393598"/>
                <a:ext cx="7560" cy="34920"/>
              </p14:xfrm>
            </p:contentPart>
          </mc:Choice>
          <mc:Fallback xmlns="">
            <p:pic>
              <p:nvPicPr>
                <p:cNvPr id="2493" name="Рукописный ввод 2492">
                  <a:extLst>
                    <a:ext uri="{FF2B5EF4-FFF2-40B4-BE49-F238E27FC236}">
                      <a16:creationId xmlns:a16="http://schemas.microsoft.com/office/drawing/2014/main" id="{068E3EA7-CFE8-EAA8-BA76-AA0CE57F542B}"/>
                    </a:ext>
                  </a:extLst>
                </p:cNvPr>
                <p:cNvPicPr/>
                <p:nvPr/>
              </p:nvPicPr>
              <p:blipFill>
                <a:blip r:embed="rId626"/>
                <a:stretch>
                  <a:fillRect/>
                </a:stretch>
              </p:blipFill>
              <p:spPr>
                <a:xfrm>
                  <a:off x="284640" y="25375598"/>
                  <a:ext cx="4320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7">
              <p14:nvContentPartPr>
                <p14:cNvPr id="2495" name="Рукописный ввод 2494">
                  <a:extLst>
                    <a:ext uri="{FF2B5EF4-FFF2-40B4-BE49-F238E27FC236}">
                      <a16:creationId xmlns:a16="http://schemas.microsoft.com/office/drawing/2014/main" id="{D07C6E6C-8051-9221-464C-EB7D71F57BC7}"/>
                    </a:ext>
                  </a:extLst>
                </p14:cNvPr>
                <p14:cNvContentPartPr/>
                <p14:nvPr/>
              </p14:nvContentPartPr>
              <p14:xfrm>
                <a:off x="319200" y="25402958"/>
                <a:ext cx="7200" cy="37800"/>
              </p14:xfrm>
            </p:contentPart>
          </mc:Choice>
          <mc:Fallback xmlns="">
            <p:pic>
              <p:nvPicPr>
                <p:cNvPr id="2495" name="Рукописный ввод 2494">
                  <a:extLst>
                    <a:ext uri="{FF2B5EF4-FFF2-40B4-BE49-F238E27FC236}">
                      <a16:creationId xmlns:a16="http://schemas.microsoft.com/office/drawing/2014/main" id="{D07C6E6C-8051-9221-464C-EB7D71F57BC7}"/>
                    </a:ext>
                  </a:extLst>
                </p:cNvPr>
                <p:cNvPicPr/>
                <p:nvPr/>
              </p:nvPicPr>
              <p:blipFill>
                <a:blip r:embed="rId628"/>
                <a:stretch>
                  <a:fillRect/>
                </a:stretch>
              </p:blipFill>
              <p:spPr>
                <a:xfrm>
                  <a:off x="301200" y="25385318"/>
                  <a:ext cx="4284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9">
              <p14:nvContentPartPr>
                <p14:cNvPr id="2497" name="Рукописный ввод 2496">
                  <a:extLst>
                    <a:ext uri="{FF2B5EF4-FFF2-40B4-BE49-F238E27FC236}">
                      <a16:creationId xmlns:a16="http://schemas.microsoft.com/office/drawing/2014/main" id="{F0E07ADC-BF04-8204-DDE8-43EF76F78F58}"/>
                    </a:ext>
                  </a:extLst>
                </p14:cNvPr>
                <p14:cNvContentPartPr/>
                <p14:nvPr/>
              </p14:nvContentPartPr>
              <p14:xfrm>
                <a:off x="237480" y="25374878"/>
                <a:ext cx="82080" cy="68400"/>
              </p14:xfrm>
            </p:contentPart>
          </mc:Choice>
          <mc:Fallback xmlns="">
            <p:pic>
              <p:nvPicPr>
                <p:cNvPr id="2497" name="Рукописный ввод 2496">
                  <a:extLst>
                    <a:ext uri="{FF2B5EF4-FFF2-40B4-BE49-F238E27FC236}">
                      <a16:creationId xmlns:a16="http://schemas.microsoft.com/office/drawing/2014/main" id="{F0E07ADC-BF04-8204-DDE8-43EF76F78F58}"/>
                    </a:ext>
                  </a:extLst>
                </p:cNvPr>
                <p:cNvPicPr/>
                <p:nvPr/>
              </p:nvPicPr>
              <p:blipFill>
                <a:blip r:embed="rId630"/>
                <a:stretch>
                  <a:fillRect/>
                </a:stretch>
              </p:blipFill>
              <p:spPr>
                <a:xfrm>
                  <a:off x="219480" y="25357238"/>
                  <a:ext cx="11772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1">
              <p14:nvContentPartPr>
                <p14:cNvPr id="2499" name="Рукописный ввод 2498">
                  <a:extLst>
                    <a:ext uri="{FF2B5EF4-FFF2-40B4-BE49-F238E27FC236}">
                      <a16:creationId xmlns:a16="http://schemas.microsoft.com/office/drawing/2014/main" id="{7ECD1494-DD48-8E82-A51E-3AE2194F2C7D}"/>
                    </a:ext>
                  </a:extLst>
                </p14:cNvPr>
                <p14:cNvContentPartPr/>
                <p14:nvPr/>
              </p14:nvContentPartPr>
              <p14:xfrm>
                <a:off x="224880" y="25383878"/>
                <a:ext cx="14040" cy="37080"/>
              </p14:xfrm>
            </p:contentPart>
          </mc:Choice>
          <mc:Fallback xmlns="">
            <p:pic>
              <p:nvPicPr>
                <p:cNvPr id="2499" name="Рукописный ввод 2498">
                  <a:extLst>
                    <a:ext uri="{FF2B5EF4-FFF2-40B4-BE49-F238E27FC236}">
                      <a16:creationId xmlns:a16="http://schemas.microsoft.com/office/drawing/2014/main" id="{7ECD1494-DD48-8E82-A51E-3AE2194F2C7D}"/>
                    </a:ext>
                  </a:extLst>
                </p:cNvPr>
                <p:cNvPicPr/>
                <p:nvPr/>
              </p:nvPicPr>
              <p:blipFill>
                <a:blip r:embed="rId632"/>
                <a:stretch>
                  <a:fillRect/>
                </a:stretch>
              </p:blipFill>
              <p:spPr>
                <a:xfrm>
                  <a:off x="206880" y="25366238"/>
                  <a:ext cx="4968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3">
              <p14:nvContentPartPr>
                <p14:cNvPr id="2501" name="Рукописный ввод 2500">
                  <a:extLst>
                    <a:ext uri="{FF2B5EF4-FFF2-40B4-BE49-F238E27FC236}">
                      <a16:creationId xmlns:a16="http://schemas.microsoft.com/office/drawing/2014/main" id="{79990457-7773-9C3F-EF6E-EB4B5AB9B4EB}"/>
                    </a:ext>
                  </a:extLst>
                </p14:cNvPr>
                <p14:cNvContentPartPr/>
                <p14:nvPr/>
              </p14:nvContentPartPr>
              <p14:xfrm>
                <a:off x="249000" y="25393598"/>
                <a:ext cx="1440" cy="9360"/>
              </p14:xfrm>
            </p:contentPart>
          </mc:Choice>
          <mc:Fallback xmlns="">
            <p:pic>
              <p:nvPicPr>
                <p:cNvPr id="2501" name="Рукописный ввод 2500">
                  <a:extLst>
                    <a:ext uri="{FF2B5EF4-FFF2-40B4-BE49-F238E27FC236}">
                      <a16:creationId xmlns:a16="http://schemas.microsoft.com/office/drawing/2014/main" id="{79990457-7773-9C3F-EF6E-EB4B5AB9B4EB}"/>
                    </a:ext>
                  </a:extLst>
                </p:cNvPr>
                <p:cNvPicPr/>
                <p:nvPr/>
              </p:nvPicPr>
              <p:blipFill>
                <a:blip r:embed="rId634"/>
                <a:stretch>
                  <a:fillRect/>
                </a:stretch>
              </p:blipFill>
              <p:spPr>
                <a:xfrm>
                  <a:off x="231000" y="25375598"/>
                  <a:ext cx="37080" cy="45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17" name="Группа 2516">
            <a:extLst>
              <a:ext uri="{FF2B5EF4-FFF2-40B4-BE49-F238E27FC236}">
                <a16:creationId xmlns:a16="http://schemas.microsoft.com/office/drawing/2014/main" id="{D5D62BD4-B2CB-CA1C-21EB-394E677A85EC}"/>
              </a:ext>
            </a:extLst>
          </p:cNvPr>
          <p:cNvGrpSpPr/>
          <p:nvPr/>
        </p:nvGrpSpPr>
        <p:grpSpPr>
          <a:xfrm>
            <a:off x="21120" y="25757689"/>
            <a:ext cx="293400" cy="93240"/>
            <a:chOff x="21120" y="25757689"/>
            <a:chExt cx="293400" cy="93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35">
              <p14:nvContentPartPr>
                <p14:cNvPr id="2503" name="Рукописный ввод 2502">
                  <a:extLst>
                    <a:ext uri="{FF2B5EF4-FFF2-40B4-BE49-F238E27FC236}">
                      <a16:creationId xmlns:a16="http://schemas.microsoft.com/office/drawing/2014/main" id="{169A47E9-6C0F-5477-EB9B-B89C4FC6B16B}"/>
                    </a:ext>
                  </a:extLst>
                </p14:cNvPr>
                <p14:cNvContentPartPr/>
                <p14:nvPr/>
              </p14:nvContentPartPr>
              <p14:xfrm>
                <a:off x="21120" y="25757689"/>
                <a:ext cx="174240" cy="88920"/>
              </p14:xfrm>
            </p:contentPart>
          </mc:Choice>
          <mc:Fallback xmlns="">
            <p:pic>
              <p:nvPicPr>
                <p:cNvPr id="2503" name="Рукописный ввод 2502">
                  <a:extLst>
                    <a:ext uri="{FF2B5EF4-FFF2-40B4-BE49-F238E27FC236}">
                      <a16:creationId xmlns:a16="http://schemas.microsoft.com/office/drawing/2014/main" id="{169A47E9-6C0F-5477-EB9B-B89C4FC6B16B}"/>
                    </a:ext>
                  </a:extLst>
                </p:cNvPr>
                <p:cNvPicPr/>
                <p:nvPr/>
              </p:nvPicPr>
              <p:blipFill>
                <a:blip r:embed="rId636"/>
                <a:stretch>
                  <a:fillRect/>
                </a:stretch>
              </p:blipFill>
              <p:spPr>
                <a:xfrm>
                  <a:off x="3120" y="25739689"/>
                  <a:ext cx="20988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7">
              <p14:nvContentPartPr>
                <p14:cNvPr id="2504" name="Рукописный ввод 2503">
                  <a:extLst>
                    <a:ext uri="{FF2B5EF4-FFF2-40B4-BE49-F238E27FC236}">
                      <a16:creationId xmlns:a16="http://schemas.microsoft.com/office/drawing/2014/main" id="{108D3A2C-2204-AF91-6397-19CB0B7AD411}"/>
                    </a:ext>
                  </a:extLst>
                </p14:cNvPr>
                <p14:cNvContentPartPr/>
                <p14:nvPr/>
              </p14:nvContentPartPr>
              <p14:xfrm>
                <a:off x="195000" y="25782889"/>
                <a:ext cx="14040" cy="46440"/>
              </p14:xfrm>
            </p:contentPart>
          </mc:Choice>
          <mc:Fallback xmlns="">
            <p:pic>
              <p:nvPicPr>
                <p:cNvPr id="2504" name="Рукописный ввод 2503">
                  <a:extLst>
                    <a:ext uri="{FF2B5EF4-FFF2-40B4-BE49-F238E27FC236}">
                      <a16:creationId xmlns:a16="http://schemas.microsoft.com/office/drawing/2014/main" id="{108D3A2C-2204-AF91-6397-19CB0B7AD411}"/>
                    </a:ext>
                  </a:extLst>
                </p:cNvPr>
                <p:cNvPicPr/>
                <p:nvPr/>
              </p:nvPicPr>
              <p:blipFill>
                <a:blip r:embed="rId638"/>
                <a:stretch>
                  <a:fillRect/>
                </a:stretch>
              </p:blipFill>
              <p:spPr>
                <a:xfrm>
                  <a:off x="177360" y="25765249"/>
                  <a:ext cx="4968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9">
              <p14:nvContentPartPr>
                <p14:cNvPr id="2506" name="Рукописный ввод 2505">
                  <a:extLst>
                    <a:ext uri="{FF2B5EF4-FFF2-40B4-BE49-F238E27FC236}">
                      <a16:creationId xmlns:a16="http://schemas.microsoft.com/office/drawing/2014/main" id="{488E0DC0-ED91-320A-A908-633A2FA634BB}"/>
                    </a:ext>
                  </a:extLst>
                </p14:cNvPr>
                <p14:cNvContentPartPr/>
                <p14:nvPr/>
              </p14:nvContentPartPr>
              <p14:xfrm>
                <a:off x="209400" y="25786489"/>
                <a:ext cx="13320" cy="48960"/>
              </p14:xfrm>
            </p:contentPart>
          </mc:Choice>
          <mc:Fallback xmlns="">
            <p:pic>
              <p:nvPicPr>
                <p:cNvPr id="2506" name="Рукописный ввод 2505">
                  <a:extLst>
                    <a:ext uri="{FF2B5EF4-FFF2-40B4-BE49-F238E27FC236}">
                      <a16:creationId xmlns:a16="http://schemas.microsoft.com/office/drawing/2014/main" id="{488E0DC0-ED91-320A-A908-633A2FA634BB}"/>
                    </a:ext>
                  </a:extLst>
                </p:cNvPr>
                <p:cNvPicPr/>
                <p:nvPr/>
              </p:nvPicPr>
              <p:blipFill>
                <a:blip r:embed="rId640"/>
                <a:stretch>
                  <a:fillRect/>
                </a:stretch>
              </p:blipFill>
              <p:spPr>
                <a:xfrm>
                  <a:off x="191400" y="25768489"/>
                  <a:ext cx="4896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1">
              <p14:nvContentPartPr>
                <p14:cNvPr id="2508" name="Рукописный ввод 2507">
                  <a:extLst>
                    <a:ext uri="{FF2B5EF4-FFF2-40B4-BE49-F238E27FC236}">
                      <a16:creationId xmlns:a16="http://schemas.microsoft.com/office/drawing/2014/main" id="{EA3FF863-7E2A-C053-4808-44796F0248BD}"/>
                    </a:ext>
                  </a:extLst>
                </p14:cNvPr>
                <p14:cNvContentPartPr/>
                <p14:nvPr/>
              </p14:nvContentPartPr>
              <p14:xfrm>
                <a:off x="234240" y="25779289"/>
                <a:ext cx="7200" cy="54360"/>
              </p14:xfrm>
            </p:contentPart>
          </mc:Choice>
          <mc:Fallback xmlns="">
            <p:pic>
              <p:nvPicPr>
                <p:cNvPr id="2508" name="Рукописный ввод 2507">
                  <a:extLst>
                    <a:ext uri="{FF2B5EF4-FFF2-40B4-BE49-F238E27FC236}">
                      <a16:creationId xmlns:a16="http://schemas.microsoft.com/office/drawing/2014/main" id="{EA3FF863-7E2A-C053-4808-44796F0248BD}"/>
                    </a:ext>
                  </a:extLst>
                </p:cNvPr>
                <p:cNvPicPr/>
                <p:nvPr/>
              </p:nvPicPr>
              <p:blipFill>
                <a:blip r:embed="rId642"/>
                <a:stretch>
                  <a:fillRect/>
                </a:stretch>
              </p:blipFill>
              <p:spPr>
                <a:xfrm>
                  <a:off x="216600" y="25761289"/>
                  <a:ext cx="4284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3">
              <p14:nvContentPartPr>
                <p14:cNvPr id="2510" name="Рукописный ввод 2509">
                  <a:extLst>
                    <a:ext uri="{FF2B5EF4-FFF2-40B4-BE49-F238E27FC236}">
                      <a16:creationId xmlns:a16="http://schemas.microsoft.com/office/drawing/2014/main" id="{5122F85F-CBCC-14FE-B131-A88EAB3C17FC}"/>
                    </a:ext>
                  </a:extLst>
                </p14:cNvPr>
                <p14:cNvContentPartPr/>
                <p14:nvPr/>
              </p14:nvContentPartPr>
              <p14:xfrm>
                <a:off x="267360" y="25793329"/>
                <a:ext cx="10800" cy="41400"/>
              </p14:xfrm>
            </p:contentPart>
          </mc:Choice>
          <mc:Fallback xmlns="">
            <p:pic>
              <p:nvPicPr>
                <p:cNvPr id="2510" name="Рукописный ввод 2509">
                  <a:extLst>
                    <a:ext uri="{FF2B5EF4-FFF2-40B4-BE49-F238E27FC236}">
                      <a16:creationId xmlns:a16="http://schemas.microsoft.com/office/drawing/2014/main" id="{5122F85F-CBCC-14FE-B131-A88EAB3C17FC}"/>
                    </a:ext>
                  </a:extLst>
                </p:cNvPr>
                <p:cNvPicPr/>
                <p:nvPr/>
              </p:nvPicPr>
              <p:blipFill>
                <a:blip r:embed="rId644"/>
                <a:stretch>
                  <a:fillRect/>
                </a:stretch>
              </p:blipFill>
              <p:spPr>
                <a:xfrm>
                  <a:off x="249360" y="25775689"/>
                  <a:ext cx="4644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5">
              <p14:nvContentPartPr>
                <p14:cNvPr id="2512" name="Рукописный ввод 2511">
                  <a:extLst>
                    <a:ext uri="{FF2B5EF4-FFF2-40B4-BE49-F238E27FC236}">
                      <a16:creationId xmlns:a16="http://schemas.microsoft.com/office/drawing/2014/main" id="{544D8619-A3A3-A95F-3E96-BF80ACC3A370}"/>
                    </a:ext>
                  </a:extLst>
                </p14:cNvPr>
                <p14:cNvContentPartPr/>
                <p14:nvPr/>
              </p14:nvContentPartPr>
              <p14:xfrm>
                <a:off x="289680" y="25786489"/>
                <a:ext cx="9720" cy="51120"/>
              </p14:xfrm>
            </p:contentPart>
          </mc:Choice>
          <mc:Fallback xmlns="">
            <p:pic>
              <p:nvPicPr>
                <p:cNvPr id="2512" name="Рукописный ввод 2511">
                  <a:extLst>
                    <a:ext uri="{FF2B5EF4-FFF2-40B4-BE49-F238E27FC236}">
                      <a16:creationId xmlns:a16="http://schemas.microsoft.com/office/drawing/2014/main" id="{544D8619-A3A3-A95F-3E96-BF80ACC3A370}"/>
                    </a:ext>
                  </a:extLst>
                </p:cNvPr>
                <p:cNvPicPr/>
                <p:nvPr/>
              </p:nvPicPr>
              <p:blipFill>
                <a:blip r:embed="rId646"/>
                <a:stretch>
                  <a:fillRect/>
                </a:stretch>
              </p:blipFill>
              <p:spPr>
                <a:xfrm>
                  <a:off x="271680" y="25768489"/>
                  <a:ext cx="4536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7">
              <p14:nvContentPartPr>
                <p14:cNvPr id="2514" name="Рукописный ввод 2513">
                  <a:extLst>
                    <a:ext uri="{FF2B5EF4-FFF2-40B4-BE49-F238E27FC236}">
                      <a16:creationId xmlns:a16="http://schemas.microsoft.com/office/drawing/2014/main" id="{EE0E6EFD-541F-2D29-BD06-9752B00FAA4C}"/>
                    </a:ext>
                  </a:extLst>
                </p14:cNvPr>
                <p14:cNvContentPartPr/>
                <p14:nvPr/>
              </p14:nvContentPartPr>
              <p14:xfrm>
                <a:off x="306240" y="25798369"/>
                <a:ext cx="6120" cy="38160"/>
              </p14:xfrm>
            </p:contentPart>
          </mc:Choice>
          <mc:Fallback xmlns="">
            <p:pic>
              <p:nvPicPr>
                <p:cNvPr id="2514" name="Рукописный ввод 2513">
                  <a:extLst>
                    <a:ext uri="{FF2B5EF4-FFF2-40B4-BE49-F238E27FC236}">
                      <a16:creationId xmlns:a16="http://schemas.microsoft.com/office/drawing/2014/main" id="{EE0E6EFD-541F-2D29-BD06-9752B00FAA4C}"/>
                    </a:ext>
                  </a:extLst>
                </p:cNvPr>
                <p:cNvPicPr/>
                <p:nvPr/>
              </p:nvPicPr>
              <p:blipFill>
                <a:blip r:embed="rId648"/>
                <a:stretch>
                  <a:fillRect/>
                </a:stretch>
              </p:blipFill>
              <p:spPr>
                <a:xfrm>
                  <a:off x="288600" y="25780369"/>
                  <a:ext cx="4176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9">
              <p14:nvContentPartPr>
                <p14:cNvPr id="2516" name="Рукописный ввод 2515">
                  <a:extLst>
                    <a:ext uri="{FF2B5EF4-FFF2-40B4-BE49-F238E27FC236}">
                      <a16:creationId xmlns:a16="http://schemas.microsoft.com/office/drawing/2014/main" id="{7F898A90-F826-FB59-E43D-C784EDA0F5E4}"/>
                    </a:ext>
                  </a:extLst>
                </p14:cNvPr>
                <p14:cNvContentPartPr/>
                <p14:nvPr/>
              </p14:nvContentPartPr>
              <p14:xfrm>
                <a:off x="314160" y="25793329"/>
                <a:ext cx="360" cy="57600"/>
              </p14:xfrm>
            </p:contentPart>
          </mc:Choice>
          <mc:Fallback xmlns="">
            <p:pic>
              <p:nvPicPr>
                <p:cNvPr id="2516" name="Рукописный ввод 2515">
                  <a:extLst>
                    <a:ext uri="{FF2B5EF4-FFF2-40B4-BE49-F238E27FC236}">
                      <a16:creationId xmlns:a16="http://schemas.microsoft.com/office/drawing/2014/main" id="{7F898A90-F826-FB59-E43D-C784EDA0F5E4}"/>
                    </a:ext>
                  </a:extLst>
                </p:cNvPr>
                <p:cNvPicPr/>
                <p:nvPr/>
              </p:nvPicPr>
              <p:blipFill>
                <a:blip r:embed="rId650"/>
                <a:stretch>
                  <a:fillRect/>
                </a:stretch>
              </p:blipFill>
              <p:spPr>
                <a:xfrm>
                  <a:off x="296160" y="25775689"/>
                  <a:ext cx="36000" cy="93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51">
            <p14:nvContentPartPr>
              <p14:cNvPr id="2518" name="Рукописный ввод 2517">
                <a:extLst>
                  <a:ext uri="{FF2B5EF4-FFF2-40B4-BE49-F238E27FC236}">
                    <a16:creationId xmlns:a16="http://schemas.microsoft.com/office/drawing/2014/main" id="{51BF3EEF-7F6E-6F36-D6A0-697F1601C226}"/>
                  </a:ext>
                </a:extLst>
              </p14:cNvPr>
              <p14:cNvContentPartPr/>
              <p14:nvPr/>
            </p14:nvContentPartPr>
            <p14:xfrm>
              <a:off x="-2640" y="26675059"/>
              <a:ext cx="325800" cy="104760"/>
            </p14:xfrm>
          </p:contentPart>
        </mc:Choice>
        <mc:Fallback xmlns="">
          <p:pic>
            <p:nvPicPr>
              <p:cNvPr id="2518" name="Рукописный ввод 2517">
                <a:extLst>
                  <a:ext uri="{FF2B5EF4-FFF2-40B4-BE49-F238E27FC236}">
                    <a16:creationId xmlns:a16="http://schemas.microsoft.com/office/drawing/2014/main" id="{51BF3EEF-7F6E-6F36-D6A0-697F1601C226}"/>
                  </a:ext>
                </a:extLst>
              </p:cNvPr>
              <p:cNvPicPr/>
              <p:nvPr/>
            </p:nvPicPr>
            <p:blipFill>
              <a:blip r:embed="rId652"/>
              <a:stretch>
                <a:fillRect/>
              </a:stretch>
            </p:blipFill>
            <p:spPr>
              <a:xfrm>
                <a:off x="-20280" y="26657419"/>
                <a:ext cx="361440" cy="1404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5"/>
          <p:cNvSpPr txBox="1">
            <a:spLocks noGrp="1"/>
          </p:cNvSpPr>
          <p:nvPr>
            <p:ph type="title"/>
          </p:nvPr>
        </p:nvSpPr>
        <p:spPr>
          <a:xfrm>
            <a:off x="368273" y="375733"/>
            <a:ext cx="9687300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60000"/>
              </a:buClr>
              <a:buSzPts val="3600"/>
              <a:buFont typeface="Arial Black"/>
              <a:buNone/>
            </a:pPr>
            <a:r>
              <a:rPr lang="ru-RU" sz="3000" kern="1200" dirty="0">
                <a:latin typeface="Arial Black" panose="020B0A04020102020204" pitchFamily="34" charset="0"/>
                <a:ea typeface="+mj-ea"/>
                <a:cs typeface="+mj-cs"/>
                <a:sym typeface="Times New Roman"/>
              </a:rPr>
              <a:t>Этап проектирования</a:t>
            </a:r>
            <a:endParaRPr sz="1800" b="0" kern="1200" dirty="0">
              <a:latin typeface="Arial" panose="020B0604020202020204" pitchFamily="34" charset="0"/>
              <a:ea typeface="+mn-ea"/>
              <a:cs typeface="Arial" panose="020B0604020202020204" pitchFamily="34" charset="0"/>
              <a:sym typeface="Times New Roman"/>
            </a:endParaRPr>
          </a:p>
        </p:txBody>
      </p:sp>
      <p:sp>
        <p:nvSpPr>
          <p:cNvPr id="186" name="Google Shape;186;p5"/>
          <p:cNvSpPr txBox="1"/>
          <p:nvPr/>
        </p:nvSpPr>
        <p:spPr>
          <a:xfrm>
            <a:off x="-176876" y="1442543"/>
            <a:ext cx="10028756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indent="719138" algn="just">
              <a:buSzPts val="2000"/>
            </a:pPr>
            <a:r>
              <a:rPr lang="en-US" sz="20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Git</a:t>
            </a:r>
            <a:r>
              <a:rPr lang="en-US" sz="2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1.2</a:t>
            </a:r>
            <a:endParaRPr lang="ru-RU" sz="20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0" indent="719138" algn="just">
              <a:buSzPts val="2000"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5"/>
          <p:cNvSpPr/>
          <p:nvPr/>
        </p:nvSpPr>
        <p:spPr>
          <a:xfrm>
            <a:off x="7362924" y="220918"/>
            <a:ext cx="31536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ru-RU" sz="25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Пример заполнения</a:t>
            </a:r>
            <a:endParaRPr sz="25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178;g202f423d887_0_12"/>
          <p:cNvSpPr txBox="1">
            <a:spLocks noGrp="1"/>
          </p:cNvSpPr>
          <p:nvPr>
            <p:ph type="body" idx="2"/>
          </p:nvPr>
        </p:nvSpPr>
        <p:spPr>
          <a:xfrm>
            <a:off x="269443" y="439191"/>
            <a:ext cx="8080079" cy="99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b" anchorCtr="0">
            <a:normAutofit/>
          </a:bodyPr>
          <a:lstStyle/>
          <a:p>
            <a:pPr marL="0" lvl="0" indent="0">
              <a:buClr>
                <a:srgbClr val="E60000"/>
              </a:buClr>
            </a:pPr>
            <a:r>
              <a:rPr lang="ru-RU" b="0" kern="1200" dirty="0">
                <a:solidFill>
                  <a:srgbClr val="E6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Times New Roman"/>
              </a:rPr>
              <a:t>Использование системы контроля версий и методов для получения кода с заданной функциональностью и степенью качества</a:t>
            </a:r>
            <a:endParaRPr b="0" kern="1200" dirty="0">
              <a:solidFill>
                <a:srgbClr val="E6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  <a:sym typeface="Times New Roman"/>
            </a:endParaRPr>
          </a:p>
        </p:txBody>
      </p:sp>
      <p:pic>
        <p:nvPicPr>
          <p:cNvPr id="3110" name="Рисунок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7405" y="3786640"/>
            <a:ext cx="4333875" cy="2990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9" name="Рисунок 2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" y="2264138"/>
            <a:ext cx="5334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8" name="Рисунок 2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" y="3779562"/>
            <a:ext cx="5600700" cy="102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7" name="Рисунок 30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2" y="4924425"/>
            <a:ext cx="5600700" cy="1924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6" name="Рисунок 31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915400"/>
            <a:ext cx="5534025" cy="1171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5" name="Рисунок 3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544175"/>
            <a:ext cx="5591175" cy="1133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4" name="Рисунок 33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134850"/>
            <a:ext cx="5553075" cy="110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3" name="Рисунок 34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696950"/>
            <a:ext cx="5686425" cy="129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2" name="Рисунок 35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449550"/>
            <a:ext cx="379095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1" name="Рисунок 36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649950"/>
            <a:ext cx="409575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0" name="Рисунок 37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535900"/>
            <a:ext cx="3990975" cy="1266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9" name="Рисунок 38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259925"/>
            <a:ext cx="44958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Рисунок 39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936325"/>
            <a:ext cx="3962400" cy="1200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7" name="Рисунок 40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5593675"/>
            <a:ext cx="3705225" cy="657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Рисунок 41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6708100"/>
            <a:ext cx="5353050" cy="315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5" name="Рисунок 42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0318075"/>
            <a:ext cx="4238625" cy="666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Рисунок 43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1442025"/>
            <a:ext cx="4086225" cy="1647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3" name="Рисунок 44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3547050"/>
            <a:ext cx="4410075" cy="100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Рисунок 45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5013900"/>
            <a:ext cx="4352925" cy="125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1" name="Рисунок 46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6728400"/>
            <a:ext cx="4229100" cy="106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Рисунок 22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8252400"/>
            <a:ext cx="4305300" cy="819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9" name="Рисунок 23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9528750"/>
            <a:ext cx="5191125" cy="2733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Рисунок 24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719625"/>
            <a:ext cx="4972050" cy="1885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7" name="Рисунок 25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286"/>
          <a:stretch>
            <a:fillRect/>
          </a:stretch>
        </p:blipFill>
        <p:spPr bwMode="auto">
          <a:xfrm>
            <a:off x="0" y="45062775"/>
            <a:ext cx="4333875" cy="2943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Рисунок 26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768"/>
          <a:stretch>
            <a:fillRect/>
          </a:stretch>
        </p:blipFill>
        <p:spPr bwMode="auto">
          <a:xfrm>
            <a:off x="0" y="48463200"/>
            <a:ext cx="4810125" cy="2266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5" name="Рисунок 27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055"/>
          <a:stretch>
            <a:fillRect/>
          </a:stretch>
        </p:blipFill>
        <p:spPr bwMode="auto">
          <a:xfrm>
            <a:off x="0" y="51187350"/>
            <a:ext cx="4448175" cy="1533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Рисунок 48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3178075"/>
            <a:ext cx="5057775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3" name="Рисунок 49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5768875"/>
            <a:ext cx="4962525" cy="1457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Рисунок 50"/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683400"/>
            <a:ext cx="501015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1" name="Рисунок 51"/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0998100"/>
            <a:ext cx="5029200" cy="206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Рисунок 52"/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22225"/>
            <a:ext cx="5934075" cy="2000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Рисунок 53"/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979675"/>
            <a:ext cx="5772150" cy="308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Рисунок 54"/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9522975"/>
            <a:ext cx="5943600" cy="1504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Рисунок 55"/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1485125"/>
            <a:ext cx="5943600" cy="1971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Рисунок 56"/>
          <p:cNvPicPr>
            <a:picLocks noChangeAspect="1" noChangeArrowheads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3914000"/>
            <a:ext cx="5943600" cy="2266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Рисунок 57"/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6638150"/>
            <a:ext cx="5943600" cy="217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Рисунок 58"/>
          <p:cNvPicPr>
            <a:picLocks noChangeAspect="1" noChangeArrowheads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9267050"/>
            <a:ext cx="5943600" cy="191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3" name="Рисунок 59"/>
          <p:cNvPicPr>
            <a:picLocks noChangeAspect="1" noChangeArrowheads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1638775"/>
            <a:ext cx="5943600" cy="2219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39"/>
          <p:cNvSpPr>
            <a:spLocks noChangeArrowheads="1"/>
          </p:cNvSpPr>
          <p:nvPr/>
        </p:nvSpPr>
        <p:spPr bwMode="auto">
          <a:xfrm>
            <a:off x="0" y="0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Для того, чтобы просмотреть список произведенных изменений в проекте, используется команда </a:t>
            </a:r>
            <a:r>
              <a:rPr kumimoji="0" lang="en-US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git log</a:t>
            </a: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(рисунок 1).</a:t>
            </a:r>
            <a:endParaRPr kumimoji="0" lang="ru-RU" altLang="ru-RU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40"/>
          <p:cNvSpPr>
            <a:spLocks noChangeArrowheads="1"/>
          </p:cNvSpPr>
          <p:nvPr/>
        </p:nvSpPr>
        <p:spPr bwMode="auto">
          <a:xfrm>
            <a:off x="-32808" y="1762661"/>
            <a:ext cx="6838732" cy="8002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На рисунке 1 была выведена полная история. Для того, чтобы увидеть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однострочный формат используется команда </a:t>
            </a:r>
            <a:r>
              <a:rPr kumimoji="0" lang="en-US" altLang="ru-RU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git log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–</a:t>
            </a:r>
            <a:r>
              <a:rPr kumimoji="0" lang="en-US" altLang="ru-RU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pretty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kumimoji="0" lang="en-US" altLang="ru-RU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oneline</a:t>
            </a:r>
            <a:r>
              <a:rPr kumimoji="0" lang="en-US" altLang="ru-RU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(рисунок 2).</a:t>
            </a:r>
            <a:endParaRPr kumimoji="0" lang="ru-RU" altLang="ru-RU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41"/>
          <p:cNvSpPr>
            <a:spLocks noChangeArrowheads="1"/>
          </p:cNvSpPr>
          <p:nvPr/>
        </p:nvSpPr>
        <p:spPr bwMode="auto">
          <a:xfrm>
            <a:off x="74083" y="3493812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Далее на рисунках 3-8 показано несколько вариантов вывода истории изменений.</a:t>
            </a:r>
            <a:endParaRPr kumimoji="0" lang="ru-RU" altLang="ru-RU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42"/>
          <p:cNvSpPr>
            <a:spLocks noChangeArrowheads="1"/>
          </p:cNvSpPr>
          <p:nvPr/>
        </p:nvSpPr>
        <p:spPr bwMode="auto">
          <a:xfrm>
            <a:off x="0" y="6076950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6" name="Rectangle 43"/>
          <p:cNvSpPr>
            <a:spLocks noChangeArrowheads="1"/>
          </p:cNvSpPr>
          <p:nvPr/>
        </p:nvSpPr>
        <p:spPr bwMode="auto">
          <a:xfrm>
            <a:off x="0" y="8458200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7" name="Rectangle 44"/>
          <p:cNvSpPr>
            <a:spLocks noChangeArrowheads="1"/>
          </p:cNvSpPr>
          <p:nvPr/>
        </p:nvSpPr>
        <p:spPr bwMode="auto">
          <a:xfrm>
            <a:off x="0" y="10086975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2" name="Rectangle 45"/>
          <p:cNvSpPr>
            <a:spLocks noChangeArrowheads="1"/>
          </p:cNvSpPr>
          <p:nvPr/>
        </p:nvSpPr>
        <p:spPr bwMode="auto">
          <a:xfrm>
            <a:off x="0" y="11677650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3" name="Rectangle 46"/>
          <p:cNvSpPr>
            <a:spLocks noChangeArrowheads="1"/>
          </p:cNvSpPr>
          <p:nvPr/>
        </p:nvSpPr>
        <p:spPr bwMode="auto">
          <a:xfrm>
            <a:off x="0" y="13239750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4" name="Rectangle 47"/>
          <p:cNvSpPr>
            <a:spLocks noChangeArrowheads="1"/>
          </p:cNvSpPr>
          <p:nvPr/>
        </p:nvSpPr>
        <p:spPr bwMode="auto">
          <a:xfrm>
            <a:off x="0" y="14992350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5" name="Rectangle 48"/>
          <p:cNvSpPr>
            <a:spLocks noChangeArrowheads="1"/>
          </p:cNvSpPr>
          <p:nvPr/>
        </p:nvSpPr>
        <p:spPr bwMode="auto">
          <a:xfrm>
            <a:off x="0" y="18192750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6" name="Rectangle 49"/>
          <p:cNvSpPr>
            <a:spLocks noChangeArrowheads="1"/>
          </p:cNvSpPr>
          <p:nvPr/>
        </p:nvSpPr>
        <p:spPr bwMode="auto">
          <a:xfrm>
            <a:off x="0" y="20078700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Для того, чтобы вернуть рабочий каталог к предыдущему состоянию, можно использовать следующий способ: для начала нужно узнать хэши предыдущих версий, что можно сделать с помощью ранее заданного алиаса </a:t>
            </a:r>
            <a:r>
              <a:rPr kumimoji="0" lang="en-US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hist</a:t>
            </a: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(рисунок 12).</a:t>
            </a:r>
            <a:endParaRPr kumimoji="0" lang="ru-RU" altLang="ru-RU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Rectangle 50"/>
          <p:cNvSpPr>
            <a:spLocks noChangeArrowheads="1"/>
          </p:cNvSpPr>
          <p:nvPr/>
        </p:nvSpPr>
        <p:spPr bwMode="auto">
          <a:xfrm>
            <a:off x="0" y="21802725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Далее нужно выполнить команду </a:t>
            </a:r>
            <a:r>
              <a:rPr kumimoji="0" lang="en-US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git checkout </a:t>
            </a: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 номером нужного хэша (достаточно первых 7 знаков). После этого можно просмотреть содержимое файла с помощью команды </a:t>
            </a:r>
            <a:r>
              <a:rPr kumimoji="0" lang="en-US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cat </a:t>
            </a: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(рисунок 13).</a:t>
            </a:r>
            <a:endParaRPr kumimoji="0" lang="ru-RU" altLang="ru-RU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Rectangle 51"/>
          <p:cNvSpPr>
            <a:spLocks noChangeArrowheads="1"/>
          </p:cNvSpPr>
          <p:nvPr/>
        </p:nvSpPr>
        <p:spPr bwMode="auto">
          <a:xfrm>
            <a:off x="0" y="23479125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Для возвращения к последней версии в ветке </a:t>
            </a:r>
            <a:r>
              <a:rPr kumimoji="0" lang="en-US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master</a:t>
            </a: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(имя ветки по умолчанию) надо ввести команду </a:t>
            </a:r>
            <a:r>
              <a:rPr kumimoji="0" lang="en-US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git checkout master</a:t>
            </a: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что показано на рисунке 14.</a:t>
            </a:r>
            <a:endParaRPr kumimoji="0" lang="ru-RU" altLang="ru-RU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" name="Rectangle 52"/>
          <p:cNvSpPr>
            <a:spLocks noChangeArrowheads="1"/>
          </p:cNvSpPr>
          <p:nvPr/>
        </p:nvSpPr>
        <p:spPr bwMode="auto">
          <a:xfrm>
            <a:off x="0" y="25136475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Для создания тега используется команда </a:t>
            </a:r>
            <a:r>
              <a:rPr kumimoji="0" lang="en-US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git tag</a:t>
            </a: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На рисунке 15 показано, тегом </a:t>
            </a:r>
            <a:r>
              <a:rPr kumimoji="0" lang="en-US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ver</a:t>
            </a: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 была названа текущая версия страницы.</a:t>
            </a:r>
            <a:endParaRPr kumimoji="0" lang="ru-RU" altLang="ru-RU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" name="Rectangle 53"/>
          <p:cNvSpPr>
            <a:spLocks noChangeArrowheads="1"/>
          </p:cNvSpPr>
          <p:nvPr/>
        </p:nvSpPr>
        <p:spPr bwMode="auto">
          <a:xfrm>
            <a:off x="0" y="26250900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Чтобы перейти к предыдущей версии, можно использовать символ «^», который означает «родитель».</a:t>
            </a:r>
            <a:endParaRPr kumimoji="0" lang="ru-RU" altLang="ru-RU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Rectangle 54"/>
          <p:cNvSpPr>
            <a:spLocks noChangeArrowheads="1"/>
          </p:cNvSpPr>
          <p:nvPr/>
        </p:nvSpPr>
        <p:spPr bwMode="auto">
          <a:xfrm>
            <a:off x="0" y="29860875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22" name="Rectangle 55"/>
          <p:cNvSpPr>
            <a:spLocks noChangeArrowheads="1"/>
          </p:cNvSpPr>
          <p:nvPr/>
        </p:nvSpPr>
        <p:spPr bwMode="auto">
          <a:xfrm>
            <a:off x="0" y="30984825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Теперь с помощью тегов можно переключаться между версиями (рисунок 18).</a:t>
            </a:r>
            <a:endParaRPr kumimoji="0" lang="ru-RU" altLang="ru-RU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3" name="Rectangle 56"/>
          <p:cNvSpPr>
            <a:spLocks noChangeArrowheads="1"/>
          </p:cNvSpPr>
          <p:nvPr/>
        </p:nvSpPr>
        <p:spPr bwMode="auto">
          <a:xfrm>
            <a:off x="0" y="33089850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Для просмотра всех тегов используется команда </a:t>
            </a:r>
            <a:r>
              <a:rPr kumimoji="0" lang="en-US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git tag</a:t>
            </a: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(рисунок 19).</a:t>
            </a:r>
            <a:endParaRPr kumimoji="0" lang="ru-RU" altLang="ru-RU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4" name="Rectangle 57"/>
          <p:cNvSpPr>
            <a:spLocks noChangeArrowheads="1"/>
          </p:cNvSpPr>
          <p:nvPr/>
        </p:nvSpPr>
        <p:spPr bwMode="auto">
          <a:xfrm>
            <a:off x="0" y="34556700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Также можно просмотреть теги в логе, как показано на рисунке 20.</a:t>
            </a:r>
            <a:endParaRPr kumimoji="0" lang="ru-RU" altLang="ru-RU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5" name="Rectangle 58"/>
          <p:cNvSpPr>
            <a:spLocks noChangeArrowheads="1"/>
          </p:cNvSpPr>
          <p:nvPr/>
        </p:nvSpPr>
        <p:spPr bwMode="auto">
          <a:xfrm>
            <a:off x="0" y="36271200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Сначала нужно переключиться на последний коммит </a:t>
            </a:r>
            <a:r>
              <a:rPr kumimoji="0" lang="en-US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master</a:t>
            </a: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(рисунок 21).</a:t>
            </a:r>
            <a:endParaRPr kumimoji="0" lang="ru-RU" altLang="ru-RU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6" name="Rectangle 59"/>
          <p:cNvSpPr>
            <a:spLocks noChangeArrowheads="1"/>
          </p:cNvSpPr>
          <p:nvPr/>
        </p:nvSpPr>
        <p:spPr bwMode="auto">
          <a:xfrm>
            <a:off x="0" y="37795200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Сначала нужно переключиться на последний коммит </a:t>
            </a:r>
            <a:r>
              <a:rPr kumimoji="0" lang="en-US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master</a:t>
            </a: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(рисунок 21).</a:t>
            </a:r>
            <a:endParaRPr kumimoji="0" lang="ru-RU" altLang="ru-RU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7" name="Rectangle 60"/>
          <p:cNvSpPr>
            <a:spLocks noChangeArrowheads="1"/>
          </p:cNvSpPr>
          <p:nvPr/>
        </p:nvSpPr>
        <p:spPr bwMode="auto">
          <a:xfrm>
            <a:off x="0" y="39071550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Рисунок 21 - Переключение на последний коммит</a:t>
            </a:r>
            <a:endParaRPr kumimoji="0" lang="ru-RU" altLang="ru-RU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Далее для работы нужно внести изменение в файл (рисунок 22).</a:t>
            </a:r>
            <a:endParaRPr kumimoji="0" lang="ru-RU" altLang="ru-RU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8" name="Rectangle 61"/>
          <p:cNvSpPr>
            <a:spLocks noChangeArrowheads="1"/>
          </p:cNvSpPr>
          <p:nvPr/>
        </p:nvSpPr>
        <p:spPr bwMode="auto">
          <a:xfrm>
            <a:off x="0" y="42262425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Рисунок 22 - Внесение изменения в файл</a:t>
            </a:r>
            <a:endParaRPr kumimoji="0" lang="ru-RU" altLang="ru-RU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После выполнения команды </a:t>
            </a:r>
            <a:r>
              <a:rPr kumimoji="0" lang="en-US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git status </a:t>
            </a: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будет показано, что есть не проиндексированное изменение (рисунок 23).</a:t>
            </a:r>
            <a:endParaRPr kumimoji="0" lang="ru-RU" altLang="ru-RU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9" name="Rectangle 62"/>
          <p:cNvSpPr>
            <a:spLocks noChangeArrowheads="1"/>
          </p:cNvSpPr>
          <p:nvPr/>
        </p:nvSpPr>
        <p:spPr bwMode="auto">
          <a:xfrm>
            <a:off x="0" y="44605575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Рисунок 23 - Не проиндексированное изменение</a:t>
            </a:r>
            <a:endParaRPr kumimoji="0" lang="ru-RU" altLang="ru-RU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Для переключения в версию файла без изменений используется команда </a:t>
            </a:r>
            <a:r>
              <a:rPr kumimoji="0" lang="en-US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git checkout hello</a:t>
            </a: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kumimoji="0" lang="en-US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html</a:t>
            </a: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(рисунок 24). Команда </a:t>
            </a:r>
            <a:r>
              <a:rPr kumimoji="0" lang="en-US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git status </a:t>
            </a: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покажет, что не было произведено изменений, не зафиксированных в каталоге.</a:t>
            </a:r>
            <a:endParaRPr kumimoji="0" lang="ru-RU" altLang="ru-RU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0" name="Rectangle 63"/>
          <p:cNvSpPr>
            <a:spLocks noChangeArrowheads="1"/>
          </p:cNvSpPr>
          <p:nvPr/>
        </p:nvSpPr>
        <p:spPr bwMode="auto">
          <a:xfrm>
            <a:off x="0" y="48006000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25392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Рисунок 24 - Возвращение к версии</a:t>
            </a:r>
            <a:endParaRPr kumimoji="0" lang="ru-RU" altLang="ru-RU" sz="1400" b="1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Отмена проиндексированных изменений (перед коммитом)</a:t>
            </a:r>
            <a:endParaRPr kumimoji="0" lang="ru-RU" altLang="ru-RU" sz="1400" b="1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Для того, чтобы научиться отменять проиндексированные изменения, сначала нужно внести ненужное изменение в файл (рисунок 25). После этого производится индексация (рисунок 26).</a:t>
            </a:r>
            <a:endParaRPr kumimoji="0" lang="ru-RU" altLang="ru-RU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1" name="Rectangle 64"/>
          <p:cNvSpPr>
            <a:spLocks noChangeArrowheads="1"/>
          </p:cNvSpPr>
          <p:nvPr/>
        </p:nvSpPr>
        <p:spPr bwMode="auto">
          <a:xfrm>
            <a:off x="0" y="50730150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Рисунок 25 - Внесение ненужного изменения</a:t>
            </a:r>
            <a:endParaRPr kumimoji="0" lang="ru-RU" altLang="ru-RU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2" name="Rectangle 65"/>
          <p:cNvSpPr>
            <a:spLocks noChangeArrowheads="1"/>
          </p:cNvSpPr>
          <p:nvPr/>
        </p:nvSpPr>
        <p:spPr bwMode="auto">
          <a:xfrm>
            <a:off x="0" y="52720875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Рисунок 26 - Индексация изменения</a:t>
            </a:r>
            <a:endParaRPr kumimoji="0" lang="ru-RU" altLang="ru-RU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Для отмены индексация изменения используется команда </a:t>
            </a:r>
            <a:r>
              <a:rPr kumimoji="0" lang="en-US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git reset HEAD hello</a:t>
            </a: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kumimoji="0" lang="en-US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html </a:t>
            </a: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(рисунок 27). Команда </a:t>
            </a:r>
            <a:r>
              <a:rPr kumimoji="0" lang="en-US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reset </a:t>
            </a: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сбрасывает буферную зону к </a:t>
            </a:r>
            <a:r>
              <a:rPr kumimoji="0" lang="en-US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HEAD </a:t>
            </a: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и очищает ее от проиндексированных изменений. Но для удаления ненужного по-прежнему используется команда </a:t>
            </a:r>
            <a:r>
              <a:rPr kumimoji="0" lang="en-US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git checkout </a:t>
            </a: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(рисунок 28).</a:t>
            </a:r>
            <a:endParaRPr kumimoji="0" lang="ru-RU" altLang="ru-RU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3" name="Rectangle 66"/>
          <p:cNvSpPr>
            <a:spLocks noChangeArrowheads="1"/>
          </p:cNvSpPr>
          <p:nvPr/>
        </p:nvSpPr>
        <p:spPr bwMode="auto">
          <a:xfrm>
            <a:off x="0" y="55311675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Рисунок 27 - Очистка буферной зоны</a:t>
            </a:r>
            <a:endParaRPr kumimoji="0" lang="ru-RU" altLang="ru-RU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4" name="Rectangle 67"/>
          <p:cNvSpPr>
            <a:spLocks noChangeArrowheads="1"/>
          </p:cNvSpPr>
          <p:nvPr/>
        </p:nvSpPr>
        <p:spPr bwMode="auto">
          <a:xfrm>
            <a:off x="0" y="57226200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25392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Рисунок 28 - Удаление ненужных изменений</a:t>
            </a:r>
            <a:endParaRPr kumimoji="0" lang="ru-RU" altLang="ru-RU" sz="1400" b="1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Отмена коммитов</a:t>
            </a:r>
            <a:endParaRPr kumimoji="0" lang="ru-RU" altLang="ru-RU" sz="1400" b="1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Для отмены коммита можно использовать способ создания нового коммита, отменяющего изменения.</a:t>
            </a:r>
            <a:endParaRPr kumimoji="0" lang="ru-RU" altLang="ru-RU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Для начала надо внести изменение, проиндексировать его и записать коммит (рисунки 29-30).</a:t>
            </a:r>
            <a:endParaRPr kumimoji="0" lang="ru-RU" altLang="ru-RU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5" name="Rectangle 68"/>
          <p:cNvSpPr>
            <a:spLocks noChangeArrowheads="1"/>
          </p:cNvSpPr>
          <p:nvPr/>
        </p:nvSpPr>
        <p:spPr bwMode="auto">
          <a:xfrm>
            <a:off x="0" y="60540900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Рисунок 29 - Внесение изменения в файл</a:t>
            </a:r>
            <a:endParaRPr kumimoji="0" lang="ru-RU" altLang="ru-RU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6" name="Rectangle 69"/>
          <p:cNvSpPr>
            <a:spLocks noChangeArrowheads="1"/>
          </p:cNvSpPr>
          <p:nvPr/>
        </p:nvSpPr>
        <p:spPr bwMode="auto">
          <a:xfrm>
            <a:off x="0" y="63065025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Рисунок 30 - Индексация и коммит</a:t>
            </a:r>
            <a:endParaRPr kumimoji="0" lang="ru-RU" altLang="ru-RU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Для создания коммита, который удалит ненужные изменения, используется команда </a:t>
            </a:r>
            <a:r>
              <a:rPr kumimoji="0" lang="en-US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git revert HEAD</a:t>
            </a: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(рисунок 31). После этого будет открыт редактор, в котором можно отредактировать коммит сообщение (рисунок 32), затем надо сохранить файл и закрыть редактор (рисунок 33).</a:t>
            </a:r>
            <a:endParaRPr kumimoji="0" lang="ru-RU" altLang="ru-RU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7" name="Rectangle 70"/>
          <p:cNvSpPr>
            <a:spLocks noChangeArrowheads="1"/>
          </p:cNvSpPr>
          <p:nvPr/>
        </p:nvSpPr>
        <p:spPr bwMode="auto">
          <a:xfrm>
            <a:off x="0" y="65522475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Рисунок 31 - Выполнение команды </a:t>
            </a:r>
            <a:r>
              <a:rPr kumimoji="0" lang="en-US" altLang="ru-RU" sz="1200" b="0" i="0" u="none" strike="noStrike" cap="none" normalizeH="0" baseline="0">
                <a:ln>
                  <a:noFill/>
                </a:ln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git revert</a:t>
            </a:r>
            <a:endParaRPr kumimoji="0" lang="ru-RU" altLang="ru-RU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8" name="Rectangle 71"/>
          <p:cNvSpPr>
            <a:spLocks noChangeArrowheads="1"/>
          </p:cNvSpPr>
          <p:nvPr/>
        </p:nvSpPr>
        <p:spPr bwMode="auto">
          <a:xfrm>
            <a:off x="0" y="69065775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Рисунок 32 - Коммит сообщение в редакторе</a:t>
            </a:r>
            <a:endParaRPr kumimoji="0" lang="ru-RU" altLang="ru-RU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9" name="Rectangle 72"/>
          <p:cNvSpPr>
            <a:spLocks noChangeArrowheads="1"/>
          </p:cNvSpPr>
          <p:nvPr/>
        </p:nvSpPr>
        <p:spPr bwMode="auto">
          <a:xfrm>
            <a:off x="0" y="71027925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Рисунок 33 - Редактор закрыт</a:t>
            </a:r>
            <a:endParaRPr kumimoji="0" lang="ru-RU" altLang="ru-RU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При проверке лога будут показаны все коммиты, в том числе и отмененные (рисунок 34).</a:t>
            </a:r>
            <a:endParaRPr kumimoji="0" lang="ru-RU" altLang="ru-RU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0" name="Rectangle 73"/>
          <p:cNvSpPr>
            <a:spLocks noChangeArrowheads="1"/>
          </p:cNvSpPr>
          <p:nvPr/>
        </p:nvSpPr>
        <p:spPr bwMode="auto">
          <a:xfrm>
            <a:off x="0" y="73456800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Рисунок 34 - Все коммиты при просмотре лога</a:t>
            </a:r>
            <a:endParaRPr kumimoji="0" lang="ru-RU" altLang="ru-RU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Перед удалением коммита последний из них нужно отметить тегом, чтобы не потерять его (рисунок 35).</a:t>
            </a:r>
            <a:endParaRPr kumimoji="0" lang="ru-RU" altLang="ru-RU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1" name="Rectangle 74"/>
          <p:cNvSpPr>
            <a:spLocks noChangeArrowheads="1"/>
          </p:cNvSpPr>
          <p:nvPr/>
        </p:nvSpPr>
        <p:spPr bwMode="auto">
          <a:xfrm>
            <a:off x="0" y="76180950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Рисунок 35 - Отметка тегом коммита</a:t>
            </a:r>
            <a:endParaRPr kumimoji="0" lang="ru-RU" altLang="ru-RU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Для сброса коммитов используется команда </a:t>
            </a:r>
            <a:r>
              <a:rPr kumimoji="0" lang="en-US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git reset </a:t>
            </a: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–</a:t>
            </a:r>
            <a:r>
              <a:rPr kumimoji="0" lang="en-US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hard ver</a:t>
            </a: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 (рисунок 36). Она сбрасывает ветку до версии с тегом </a:t>
            </a:r>
            <a:r>
              <a:rPr kumimoji="0" lang="en-US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ver1.</a:t>
            </a:r>
            <a:endParaRPr kumimoji="0" lang="ru-RU" altLang="ru-RU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2" name="Rectangle 75"/>
          <p:cNvSpPr>
            <a:spLocks noChangeArrowheads="1"/>
          </p:cNvSpPr>
          <p:nvPr/>
        </p:nvSpPr>
        <p:spPr bwMode="auto">
          <a:xfrm>
            <a:off x="0" y="78809850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Рисунок 36 - Сброс коммита</a:t>
            </a:r>
            <a:endParaRPr kumimoji="0" lang="ru-RU" altLang="ru-RU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Но при просмотре лога с помощью команды </a:t>
            </a:r>
            <a:r>
              <a:rPr kumimoji="0" lang="en-US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git hist </a:t>
            </a: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–</a:t>
            </a:r>
            <a:r>
              <a:rPr kumimoji="0" lang="en-US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all</a:t>
            </a: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отмененные коммиты по-прежнему будут показываться, так как они всё еще находятся в репозитории (рисунок 37).</a:t>
            </a:r>
            <a:endParaRPr kumimoji="0" lang="ru-RU" altLang="ru-RU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3" name="Rectangle 76"/>
          <p:cNvSpPr>
            <a:spLocks noChangeArrowheads="1"/>
          </p:cNvSpPr>
          <p:nvPr/>
        </p:nvSpPr>
        <p:spPr bwMode="auto">
          <a:xfrm>
            <a:off x="0" y="81181575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25392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Рисунок 37 - Сброшенные коммиты находятся по-прежнему в репозитории</a:t>
            </a:r>
            <a:endParaRPr kumimoji="0" lang="ru-RU" altLang="ru-RU" sz="1400" b="1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Удаление тега</a:t>
            </a:r>
            <a:endParaRPr kumimoji="0" lang="ru-RU" altLang="ru-RU" sz="1400" b="1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Так как тег «</a:t>
            </a:r>
            <a:r>
              <a:rPr kumimoji="0" lang="en-US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oooops</a:t>
            </a: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» больше не нужен, его и коммиты, на которые он указывает, можно удалить с помощью команды </a:t>
            </a:r>
            <a:r>
              <a:rPr kumimoji="0" lang="en-US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git tag</a:t>
            </a: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-</a:t>
            </a:r>
            <a:r>
              <a:rPr kumimoji="0" lang="en-US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</a:t>
            </a: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(рисунок 38).</a:t>
            </a:r>
            <a:endParaRPr kumimoji="0" lang="ru-RU" altLang="ru-RU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4" name="Rectangle 77"/>
          <p:cNvSpPr>
            <a:spLocks noChangeArrowheads="1"/>
          </p:cNvSpPr>
          <p:nvPr/>
        </p:nvSpPr>
        <p:spPr bwMode="auto">
          <a:xfrm>
            <a:off x="0" y="83858100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Рисунок 38 - Удаление тега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c2613dc383_0_6"/>
          <p:cNvSpPr txBox="1"/>
          <p:nvPr/>
        </p:nvSpPr>
        <p:spPr>
          <a:xfrm>
            <a:off x="-413089" y="1397582"/>
            <a:ext cx="9899989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indent="719138" algn="just">
              <a:buSzPts val="2000"/>
            </a:pPr>
            <a:r>
              <a:rPr lang="en-US" sz="2000" b="0" i="0" u="none" strike="noStrike" cap="none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Git</a:t>
            </a:r>
            <a:r>
              <a:rPr lang="en-US" sz="2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1.3</a:t>
            </a:r>
            <a:endParaRPr lang="en-US" sz="20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0" indent="719138" algn="just">
              <a:buSzPts val="2000"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g2c2613dc383_0_6"/>
          <p:cNvSpPr/>
          <p:nvPr/>
        </p:nvSpPr>
        <p:spPr>
          <a:xfrm>
            <a:off x="7362924" y="220918"/>
            <a:ext cx="31536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ru-RU" sz="25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Пример заполнения</a:t>
            </a:r>
            <a:endParaRPr sz="25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185;p5"/>
          <p:cNvSpPr txBox="1">
            <a:spLocks noGrp="1"/>
          </p:cNvSpPr>
          <p:nvPr>
            <p:ph type="title"/>
          </p:nvPr>
        </p:nvSpPr>
        <p:spPr>
          <a:xfrm>
            <a:off x="368273" y="375733"/>
            <a:ext cx="9687300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60000"/>
              </a:buClr>
              <a:buSzPts val="3600"/>
              <a:buFont typeface="Arial Black"/>
              <a:buNone/>
            </a:pPr>
            <a:r>
              <a:rPr lang="ru-RU" sz="3000" kern="1200" dirty="0">
                <a:latin typeface="Arial Black" panose="020B0A04020102020204" pitchFamily="34" charset="0"/>
                <a:ea typeface="+mj-ea"/>
                <a:cs typeface="+mj-cs"/>
                <a:sym typeface="Times New Roman"/>
              </a:rPr>
              <a:t>Этап проектирования</a:t>
            </a:r>
            <a:endParaRPr sz="1800" b="0" kern="1200" dirty="0">
              <a:latin typeface="Arial" panose="020B0604020202020204" pitchFamily="34" charset="0"/>
              <a:ea typeface="+mn-ea"/>
              <a:cs typeface="Arial" panose="020B0604020202020204" pitchFamily="34" charset="0"/>
              <a:sym typeface="Times New Roman"/>
            </a:endParaRPr>
          </a:p>
        </p:txBody>
      </p:sp>
      <p:sp>
        <p:nvSpPr>
          <p:cNvPr id="10" name="Google Shape;178;g202f423d887_0_12"/>
          <p:cNvSpPr txBox="1">
            <a:spLocks noGrp="1"/>
          </p:cNvSpPr>
          <p:nvPr>
            <p:ph type="body" idx="2"/>
          </p:nvPr>
        </p:nvSpPr>
        <p:spPr>
          <a:xfrm>
            <a:off x="269443" y="439191"/>
            <a:ext cx="8080079" cy="99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b" anchorCtr="0">
            <a:normAutofit/>
          </a:bodyPr>
          <a:lstStyle/>
          <a:p>
            <a:pPr marL="0" lvl="0" indent="0">
              <a:buClr>
                <a:srgbClr val="E60000"/>
              </a:buClr>
            </a:pPr>
            <a:r>
              <a:rPr lang="ru-RU" b="0" kern="1200" dirty="0">
                <a:solidFill>
                  <a:srgbClr val="E6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Times New Roman"/>
              </a:rPr>
              <a:t>Использование системы контроля версий и методов для получения кода с заданной функциональностью и степенью качества</a:t>
            </a:r>
            <a:endParaRPr b="0" kern="1200" dirty="0">
              <a:solidFill>
                <a:srgbClr val="E6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  <a:sym typeface="Times New Roman"/>
            </a:endParaRPr>
          </a:p>
        </p:txBody>
      </p:sp>
      <p:pic>
        <p:nvPicPr>
          <p:cNvPr id="4115" name="Рисунок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924" y="3982527"/>
            <a:ext cx="5943600" cy="1181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4" name="Рисунок 6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1923" y="5312852"/>
            <a:ext cx="4019550" cy="1400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3" name="Рисунок 6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855" y="2326764"/>
            <a:ext cx="5943600" cy="106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2" name="Рисунок 6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855" y="3882554"/>
            <a:ext cx="3857625" cy="154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1" name="Рисунок 6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273" y="6043493"/>
            <a:ext cx="3962400" cy="1266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Рисунок 65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201150"/>
            <a:ext cx="5019675" cy="289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9" name="Рисунок 66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553950"/>
            <a:ext cx="3895725" cy="128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Рисунок 67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297025"/>
            <a:ext cx="5934075" cy="1209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7" name="Рисунок 68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963900"/>
            <a:ext cx="4200525" cy="154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Рисунок 8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964150"/>
            <a:ext cx="5934075" cy="350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5" name="Рисунок 69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926550"/>
            <a:ext cx="3905250" cy="1038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Рисунок 70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421975"/>
            <a:ext cx="4048125" cy="102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3" name="Рисунок 71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907875"/>
            <a:ext cx="3752850" cy="61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Рисунок 72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5984200"/>
            <a:ext cx="3914775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" name="Рисунок 73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8184475"/>
            <a:ext cx="4305300" cy="2505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Рисунок 74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1146750"/>
            <a:ext cx="3838575" cy="92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Рисунок 75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2527875"/>
            <a:ext cx="4105275" cy="2219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Рисунок 76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5204400"/>
            <a:ext cx="3876675" cy="962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7" name="Рисунок 77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6623625"/>
            <a:ext cx="5934075" cy="3838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20"/>
          <p:cNvSpPr>
            <a:spLocks noChangeArrowheads="1"/>
          </p:cNvSpPr>
          <p:nvPr/>
        </p:nvSpPr>
        <p:spPr bwMode="auto">
          <a:xfrm>
            <a:off x="0" y="0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Для начала будет создан коммит, в который позже будут внесены изменения. На рисунках 1 и 2 происходит добавление комментария в файл </a:t>
            </a:r>
            <a:r>
              <a:rPr kumimoji="0" lang="en-US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hello</a:t>
            </a: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kumimoji="0" lang="en-US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html</a:t>
            </a: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и его индексация и коммит</a:t>
            </a:r>
            <a:endParaRPr kumimoji="0" lang="ru-RU" altLang="ru-RU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21"/>
          <p:cNvSpPr>
            <a:spLocks noChangeArrowheads="1"/>
          </p:cNvSpPr>
          <p:nvPr/>
        </p:nvSpPr>
        <p:spPr bwMode="auto">
          <a:xfrm>
            <a:off x="0" y="1638300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4" name="Rectangle 22"/>
          <p:cNvSpPr>
            <a:spLocks noChangeArrowheads="1"/>
          </p:cNvSpPr>
          <p:nvPr/>
        </p:nvSpPr>
        <p:spPr bwMode="auto">
          <a:xfrm>
            <a:off x="0" y="1887915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Далее необходимо добавить электронную почту в комментарий (рисунок 3).</a:t>
            </a:r>
            <a:endParaRPr kumimoji="0" lang="ru-RU" altLang="ru-RU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3"/>
          <p:cNvSpPr>
            <a:spLocks noChangeArrowheads="1"/>
          </p:cNvSpPr>
          <p:nvPr/>
        </p:nvSpPr>
        <p:spPr bwMode="auto">
          <a:xfrm>
            <a:off x="0" y="3373815"/>
            <a:ext cx="6691255" cy="8002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Но для того, чтобы не создавать отдельный коммит ради электронной почты,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можно изменить предыдущий так, как показано на рисунке 4.</a:t>
            </a:r>
            <a:endParaRPr kumimoji="0" lang="ru-RU" altLang="ru-RU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24"/>
          <p:cNvSpPr>
            <a:spLocks noChangeArrowheads="1"/>
          </p:cNvSpPr>
          <p:nvPr/>
        </p:nvSpPr>
        <p:spPr bwMode="auto">
          <a:xfrm>
            <a:off x="43618" y="5440859"/>
            <a:ext cx="4156907" cy="8002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При просмотре истории можно будет заметить,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что последний коммит был изменен.</a:t>
            </a:r>
            <a:endParaRPr kumimoji="0" lang="ru-RU" altLang="ru-RU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25"/>
          <p:cNvSpPr>
            <a:spLocks noChangeArrowheads="1"/>
          </p:cNvSpPr>
          <p:nvPr/>
        </p:nvSpPr>
        <p:spPr bwMode="auto">
          <a:xfrm>
            <a:off x="0" y="8743950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Для перемещения файлов в пределах репозитория используются команды, показанные на рисунке 6. После выполнения данных команды </a:t>
            </a:r>
            <a:r>
              <a:rPr kumimoji="0" lang="en-US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git </a:t>
            </a: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индексирует эти изменения (удаление файла </a:t>
            </a:r>
            <a:r>
              <a:rPr kumimoji="0" lang="en-US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hello</a:t>
            </a: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kumimoji="0" lang="en-US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html </a:t>
            </a: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и создание файла </a:t>
            </a:r>
            <a:r>
              <a:rPr kumimoji="0" lang="en-US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lib</a:t>
            </a: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/</a:t>
            </a:r>
            <a:r>
              <a:rPr kumimoji="0" lang="en-US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hello</a:t>
            </a: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kumimoji="0" lang="en-US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html</a:t>
            </a: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).</a:t>
            </a:r>
            <a:endParaRPr kumimoji="0" lang="ru-RU" altLang="ru-RU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26"/>
          <p:cNvSpPr>
            <a:spLocks noChangeArrowheads="1"/>
          </p:cNvSpPr>
          <p:nvPr/>
        </p:nvSpPr>
        <p:spPr bwMode="auto">
          <a:xfrm>
            <a:off x="0" y="12096750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Далее надо осуществить коммит данного перемещения.</a:t>
            </a:r>
            <a:endParaRPr kumimoji="0" lang="ru-RU" altLang="ru-RU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Rectangle 27"/>
          <p:cNvSpPr>
            <a:spLocks noChangeArrowheads="1"/>
          </p:cNvSpPr>
          <p:nvPr/>
        </p:nvSpPr>
        <p:spPr bwMode="auto">
          <a:xfrm>
            <a:off x="0" y="13839825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Необходимо добавить еще один файл в репозиторий. Это будет файл </a:t>
            </a:r>
            <a:r>
              <a:rPr kumimoji="0" lang="en-US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index</a:t>
            </a: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kumimoji="0" lang="en-US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html</a:t>
            </a: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с кодом, показанным на рисунке 8.</a:t>
            </a:r>
            <a:endParaRPr kumimoji="0" lang="ru-RU" altLang="ru-RU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Rectangle 28"/>
          <p:cNvSpPr>
            <a:spLocks noChangeArrowheads="1"/>
          </p:cNvSpPr>
          <p:nvPr/>
        </p:nvSpPr>
        <p:spPr bwMode="auto">
          <a:xfrm>
            <a:off x="0" y="15506700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Далее нужно проиндексировать и закоммитить файл (рисунок 9).</a:t>
            </a:r>
            <a:endParaRPr kumimoji="0" lang="ru-RU" altLang="ru-RU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6" name="Rectangle 29"/>
          <p:cNvSpPr>
            <a:spLocks noChangeArrowheads="1"/>
          </p:cNvSpPr>
          <p:nvPr/>
        </p:nvSpPr>
        <p:spPr bwMode="auto">
          <a:xfrm>
            <a:off x="0" y="17506950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При открытии файла </a:t>
            </a:r>
            <a:r>
              <a:rPr kumimoji="0" lang="en-US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index</a:t>
            </a: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kumimoji="0" lang="en-US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html </a:t>
            </a: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будет виден кусок страницы </a:t>
            </a:r>
            <a:r>
              <a:rPr kumimoji="0" lang="en-US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hello</a:t>
            </a: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kumimoji="0" lang="en-US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html</a:t>
            </a: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(рисунок 10).</a:t>
            </a:r>
            <a:endParaRPr kumimoji="0" lang="ru-RU" altLang="ru-RU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Rectangle 30"/>
          <p:cNvSpPr>
            <a:spLocks noChangeArrowheads="1"/>
          </p:cNvSpPr>
          <p:nvPr/>
        </p:nvSpPr>
        <p:spPr bwMode="auto">
          <a:xfrm>
            <a:off x="0" y="21469350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Чтобы посмотреть структуру каталога .</a:t>
            </a:r>
            <a:r>
              <a:rPr kumimoji="0" lang="en-US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git </a:t>
            </a: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необходимо выполнить команду, показанную на рисунке 11.</a:t>
            </a:r>
            <a:endParaRPr kumimoji="0" lang="ru-RU" altLang="ru-RU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Rectangle 31"/>
          <p:cNvSpPr>
            <a:spLocks noChangeArrowheads="1"/>
          </p:cNvSpPr>
          <p:nvPr/>
        </p:nvSpPr>
        <p:spPr bwMode="auto">
          <a:xfrm>
            <a:off x="0" y="22964775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При аналогичном просмотре каталога </a:t>
            </a:r>
            <a:r>
              <a:rPr kumimoji="0" lang="en-US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objects</a:t>
            </a: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можно будет увидеть множество каталогов с именами из 2 символов (рисунок 12). Имена каталогов являются первыми двумя буквами хэша.</a:t>
            </a:r>
            <a:endParaRPr kumimoji="0" lang="ru-RU" altLang="ru-RU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" name="Rectangle 32"/>
          <p:cNvSpPr>
            <a:spLocks noChangeArrowheads="1"/>
          </p:cNvSpPr>
          <p:nvPr/>
        </p:nvSpPr>
        <p:spPr bwMode="auto">
          <a:xfrm>
            <a:off x="0" y="24450675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При просмотре содержимого любого из каталогов будут показаны файлы, названия которых состоят из 38 символов (рисунок 13).</a:t>
            </a:r>
            <a:endParaRPr kumimoji="0" lang="ru-RU" altLang="ru-RU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" name="Rectangle 33"/>
          <p:cNvSpPr>
            <a:spLocks noChangeArrowheads="1"/>
          </p:cNvSpPr>
          <p:nvPr/>
        </p:nvSpPr>
        <p:spPr bwMode="auto">
          <a:xfrm>
            <a:off x="0" y="25527000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Далее требуется просмотреть файл конфигурации с помощью команды </a:t>
            </a:r>
            <a:r>
              <a:rPr kumimoji="0" lang="en-US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cat</a:t>
            </a: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(рисунок 14).</a:t>
            </a:r>
            <a:endParaRPr kumimoji="0" lang="ru-RU" altLang="ru-RU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Rectangle 34"/>
          <p:cNvSpPr>
            <a:spLocks noChangeArrowheads="1"/>
          </p:cNvSpPr>
          <p:nvPr/>
        </p:nvSpPr>
        <p:spPr bwMode="auto">
          <a:xfrm>
            <a:off x="0" y="27727275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На рисунке 14 показан просмотр файлов в подкаталоге </a:t>
            </a:r>
            <a:r>
              <a:rPr kumimoji="0" lang="en-US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tags</a:t>
            </a: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и веток в каталоге </a:t>
            </a:r>
            <a:r>
              <a:rPr kumimoji="0" lang="en-US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heads</a:t>
            </a: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kumimoji="0" lang="ru-RU" altLang="ru-RU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2" name="Rectangle 35"/>
          <p:cNvSpPr>
            <a:spLocks noChangeArrowheads="1"/>
          </p:cNvSpPr>
          <p:nvPr/>
        </p:nvSpPr>
        <p:spPr bwMode="auto">
          <a:xfrm>
            <a:off x="0" y="30689550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Файл </a:t>
            </a:r>
            <a:r>
              <a:rPr kumimoji="0" lang="en-US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HEAD </a:t>
            </a: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содержит ссылку на текущую ветку (рисунок 16).</a:t>
            </a:r>
            <a:endParaRPr kumimoji="0" lang="ru-RU" altLang="ru-RU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3" name="Rectangle 36"/>
          <p:cNvSpPr>
            <a:spLocks noChangeArrowheads="1"/>
          </p:cNvSpPr>
          <p:nvPr/>
        </p:nvSpPr>
        <p:spPr bwMode="auto">
          <a:xfrm>
            <a:off x="0" y="32070675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Для начала необходимо просмотреть последний коммит (рисунок 17).</a:t>
            </a:r>
            <a:endParaRPr kumimoji="0" lang="ru-RU" altLang="ru-RU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4" name="Rectangle 37"/>
          <p:cNvSpPr>
            <a:spLocks noChangeArrowheads="1"/>
          </p:cNvSpPr>
          <p:nvPr/>
        </p:nvSpPr>
        <p:spPr bwMode="auto">
          <a:xfrm>
            <a:off x="0" y="34747200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Далее надо использовать хэш последнего коммита, используя команды </a:t>
            </a:r>
            <a:r>
              <a:rPr kumimoji="0" lang="en-US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cat</a:t>
            </a: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kumimoji="0" lang="en-US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file</a:t>
            </a: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-</a:t>
            </a:r>
            <a:r>
              <a:rPr kumimoji="0" lang="en-US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</a:t>
            </a: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и </a:t>
            </a:r>
            <a:r>
              <a:rPr kumimoji="0" lang="en-US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cat</a:t>
            </a: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kumimoji="0" lang="en-US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file</a:t>
            </a: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-</a:t>
            </a:r>
            <a:r>
              <a:rPr kumimoji="0" lang="en-US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(рисунок18) для просмотра объекта коммита. Также вместо длинных команд можно использовать сокращенные </a:t>
            </a:r>
            <a:r>
              <a:rPr kumimoji="0" lang="en-US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type</a:t>
            </a: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и </a:t>
            </a:r>
            <a:r>
              <a:rPr kumimoji="0" lang="en-US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dump</a:t>
            </a: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если данные команды были заданы как алиасы.</a:t>
            </a:r>
            <a:endParaRPr kumimoji="0" lang="ru-RU" altLang="ru-RU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5" name="Rectangle 38"/>
          <p:cNvSpPr>
            <a:spLocks noChangeArrowheads="1"/>
          </p:cNvSpPr>
          <p:nvPr/>
        </p:nvSpPr>
        <p:spPr bwMode="auto">
          <a:xfrm>
            <a:off x="0" y="36166425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Для просмотра дерева каталогов необходимо использовать его хэш (рисунок 20).</a:t>
            </a:r>
            <a:endParaRPr kumimoji="0" lang="ru-RU" altLang="ru-RU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Аналогичным образом можно просмотреть содержимое файла, каким оно было в самом первом коммите, как показано на рисунке 23. Для этого требуется использовать лишь нужные хэши.</a:t>
            </a:r>
            <a:endParaRPr kumimoji="0" lang="ru-RU" altLang="ru-RU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6" name="Rectangle 39"/>
          <p:cNvSpPr>
            <a:spLocks noChangeArrowheads="1"/>
          </p:cNvSpPr>
          <p:nvPr/>
        </p:nvSpPr>
        <p:spPr bwMode="auto">
          <a:xfrm>
            <a:off x="0" y="40462200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Рисунок 23 - Просмотр содержимого файла при первом коммите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c2613dc383_0_21"/>
          <p:cNvSpPr txBox="1"/>
          <p:nvPr/>
        </p:nvSpPr>
        <p:spPr>
          <a:xfrm>
            <a:off x="-342928" y="1370030"/>
            <a:ext cx="9914979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indent="719138" algn="just">
              <a:buSzPts val="2000"/>
            </a:pPr>
            <a:r>
              <a:rPr lang="en-US" sz="2000" dirty="0" err="1">
                <a:latin typeface="Times New Roman"/>
                <a:ea typeface="Times New Roman"/>
                <a:cs typeface="Times New Roman"/>
                <a:sym typeface="Times New Roman"/>
              </a:rPr>
              <a:t>Git</a:t>
            </a: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 1.4</a:t>
            </a:r>
            <a:endParaRPr lang="en-US" sz="20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0" indent="719138" algn="just">
              <a:buSzPts val="2000"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g2c2613dc383_0_21"/>
          <p:cNvSpPr/>
          <p:nvPr/>
        </p:nvSpPr>
        <p:spPr>
          <a:xfrm>
            <a:off x="7362924" y="220918"/>
            <a:ext cx="31536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ru-RU" sz="25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Пример заполнения</a:t>
            </a:r>
            <a:endParaRPr sz="25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185;p5"/>
          <p:cNvSpPr txBox="1">
            <a:spLocks noGrp="1"/>
          </p:cNvSpPr>
          <p:nvPr>
            <p:ph type="title"/>
          </p:nvPr>
        </p:nvSpPr>
        <p:spPr>
          <a:xfrm>
            <a:off x="368273" y="375733"/>
            <a:ext cx="9687300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60000"/>
              </a:buClr>
              <a:buSzPts val="3600"/>
              <a:buFont typeface="Arial Black"/>
              <a:buNone/>
            </a:pPr>
            <a:r>
              <a:rPr lang="ru-RU" sz="3000" kern="1200" dirty="0">
                <a:latin typeface="Arial Black" panose="020B0A04020102020204" pitchFamily="34" charset="0"/>
                <a:ea typeface="+mj-ea"/>
                <a:cs typeface="+mj-cs"/>
                <a:sym typeface="Times New Roman"/>
              </a:rPr>
              <a:t>Этап проектирования</a:t>
            </a:r>
            <a:endParaRPr sz="1800" b="0" kern="1200" dirty="0">
              <a:latin typeface="Arial" panose="020B0604020202020204" pitchFamily="34" charset="0"/>
              <a:ea typeface="+mn-ea"/>
              <a:cs typeface="Arial" panose="020B0604020202020204" pitchFamily="34" charset="0"/>
              <a:sym typeface="Times New Roman"/>
            </a:endParaRPr>
          </a:p>
        </p:txBody>
      </p:sp>
      <p:sp>
        <p:nvSpPr>
          <p:cNvPr id="8" name="Google Shape;178;g202f423d887_0_12"/>
          <p:cNvSpPr txBox="1">
            <a:spLocks noGrp="1"/>
          </p:cNvSpPr>
          <p:nvPr>
            <p:ph type="body" idx="2"/>
          </p:nvPr>
        </p:nvSpPr>
        <p:spPr>
          <a:xfrm>
            <a:off x="269443" y="439191"/>
            <a:ext cx="8080079" cy="99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b" anchorCtr="0">
            <a:normAutofit/>
          </a:bodyPr>
          <a:lstStyle/>
          <a:p>
            <a:pPr marL="0" lvl="0" indent="0">
              <a:buClr>
                <a:srgbClr val="E60000"/>
              </a:buClr>
            </a:pPr>
            <a:r>
              <a:rPr lang="ru-RU" b="0" kern="1200" dirty="0">
                <a:solidFill>
                  <a:srgbClr val="E6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Times New Roman"/>
              </a:rPr>
              <a:t>Использование системы контроля версий и методов для получения кода с заданной функциональностью и степенью качества</a:t>
            </a:r>
            <a:endParaRPr b="0" kern="1200" dirty="0">
              <a:solidFill>
                <a:srgbClr val="E6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  <a:sym typeface="Times New Roman"/>
            </a:endParaRPr>
          </a:p>
        </p:txBody>
      </p:sp>
      <p:pic>
        <p:nvPicPr>
          <p:cNvPr id="5141" name="Рисунок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5900" y="2133600"/>
            <a:ext cx="3876675" cy="2000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0" name="Рисунок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443" y="2152650"/>
            <a:ext cx="3819525" cy="895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9" name="Рисунок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443" y="3338513"/>
            <a:ext cx="3781425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8" name="Рисунок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175" y="5048251"/>
            <a:ext cx="5943600" cy="2447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6" name="Рисунок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9887" y="9363075"/>
            <a:ext cx="5943600" cy="1390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5" name="Рисунок 7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229975"/>
            <a:ext cx="4038600" cy="148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4" name="Рисунок 9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173075"/>
            <a:ext cx="3657600" cy="1352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3" name="Рисунок 10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982825"/>
            <a:ext cx="5276850" cy="2114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Рисунок 12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554575"/>
            <a:ext cx="594360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1" name="Рисунок 11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678775"/>
            <a:ext cx="4076700" cy="781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Рисунок 13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917025"/>
            <a:ext cx="4010025" cy="895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9" name="Рисунок 20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269575"/>
            <a:ext cx="5943600" cy="281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Рисунок 14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6546175"/>
            <a:ext cx="525780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7" name="Рисунок 15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8432125"/>
            <a:ext cx="5934075" cy="2686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Рисунок 16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1118175"/>
            <a:ext cx="3914775" cy="159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5" name="Рисунок 25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3166050"/>
            <a:ext cx="5943600" cy="2733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Рисунок 17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6356925"/>
            <a:ext cx="3914775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Рисунок 19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8242875"/>
            <a:ext cx="5934075" cy="227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Рисунок 18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0976550"/>
            <a:ext cx="5934075" cy="2266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1" name="Рисунок 21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3700700"/>
            <a:ext cx="5943600" cy="1209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7" name="Рисунок 5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382125"/>
            <a:ext cx="3609975" cy="1400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22"/>
          <p:cNvSpPr>
            <a:spLocks noChangeArrowheads="1"/>
          </p:cNvSpPr>
          <p:nvPr/>
        </p:nvSpPr>
        <p:spPr bwMode="auto">
          <a:xfrm>
            <a:off x="0" y="0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Для начала необходимо создать ветку </a:t>
            </a:r>
            <a:r>
              <a:rPr kumimoji="0" lang="en-US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style </a:t>
            </a: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 помощью команды </a:t>
            </a:r>
            <a:r>
              <a:rPr kumimoji="0" lang="en-US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git checkout</a:t>
            </a: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-</a:t>
            </a:r>
            <a:r>
              <a:rPr kumimoji="0" lang="en-US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 style </a:t>
            </a: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(рисунок 1).</a:t>
            </a:r>
            <a:endParaRPr kumimoji="0" lang="ru-RU" altLang="ru-RU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23"/>
          <p:cNvSpPr>
            <a:spLocks noChangeArrowheads="1"/>
          </p:cNvSpPr>
          <p:nvPr/>
        </p:nvSpPr>
        <p:spPr bwMode="auto">
          <a:xfrm>
            <a:off x="0" y="1847849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Затем нужно создать файл стилей (рисунок 2) и внести в него код, показанный на рисунке 3.</a:t>
            </a:r>
            <a:endParaRPr kumimoji="0" lang="ru-RU" altLang="ru-RU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24"/>
          <p:cNvSpPr>
            <a:spLocks noChangeArrowheads="1"/>
          </p:cNvSpPr>
          <p:nvPr/>
        </p:nvSpPr>
        <p:spPr bwMode="auto">
          <a:xfrm>
            <a:off x="0" y="3810000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5" name="Rectangle 25"/>
          <p:cNvSpPr>
            <a:spLocks noChangeArrowheads="1"/>
          </p:cNvSpPr>
          <p:nvPr/>
        </p:nvSpPr>
        <p:spPr bwMode="auto">
          <a:xfrm>
            <a:off x="-50800" y="4762499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Далее требуется изменить основную страницу </a:t>
            </a:r>
            <a:r>
              <a:rPr kumimoji="0" lang="en-US" altLang="ru-RU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hello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kumimoji="0" lang="en-US" altLang="ru-RU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html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и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закоммитить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изменения (рисунки 5-6).</a:t>
            </a:r>
            <a:endParaRPr kumimoji="0" lang="ru-RU" altLang="ru-RU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26"/>
          <p:cNvSpPr>
            <a:spLocks noChangeArrowheads="1"/>
          </p:cNvSpPr>
          <p:nvPr/>
        </p:nvSpPr>
        <p:spPr bwMode="auto">
          <a:xfrm>
            <a:off x="0" y="8924925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0" name="Rectangle 27"/>
          <p:cNvSpPr>
            <a:spLocks noChangeArrowheads="1"/>
          </p:cNvSpPr>
          <p:nvPr/>
        </p:nvSpPr>
        <p:spPr bwMode="auto">
          <a:xfrm>
            <a:off x="0" y="9382125"/>
            <a:ext cx="106934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kumimoji="0" lang="ru-RU" altLang="ru-RU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28"/>
          <p:cNvSpPr>
            <a:spLocks noChangeArrowheads="1"/>
          </p:cNvSpPr>
          <p:nvPr/>
        </p:nvSpPr>
        <p:spPr bwMode="auto">
          <a:xfrm>
            <a:off x="0" y="10772775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2" name="Rectangle 29"/>
          <p:cNvSpPr>
            <a:spLocks noChangeArrowheads="1"/>
          </p:cNvSpPr>
          <p:nvPr/>
        </p:nvSpPr>
        <p:spPr bwMode="auto">
          <a:xfrm>
            <a:off x="0" y="12715875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25392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После выполнения предыдущих действий была создана новая ветка </a:t>
            </a:r>
            <a:r>
              <a:rPr kumimoji="0" lang="en-US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style </a:t>
            </a: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 3 коммитами.</a:t>
            </a:r>
            <a:endParaRPr kumimoji="0" lang="ru-RU" altLang="ru-RU" sz="1400" b="1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Навигация по веткам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При просмотре истории, как на рисунке 9, можно увидеть, что теперь в проекте 2 ветки.</a:t>
            </a:r>
            <a:endParaRPr kumimoji="0" lang="ru-RU" altLang="ru-RU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Rectangle 30"/>
          <p:cNvSpPr>
            <a:spLocks noChangeArrowheads="1"/>
          </p:cNvSpPr>
          <p:nvPr/>
        </p:nvSpPr>
        <p:spPr bwMode="auto">
          <a:xfrm>
            <a:off x="0" y="14525625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Для переключения на ветку </a:t>
            </a:r>
            <a:r>
              <a:rPr kumimoji="0" lang="en-US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master</a:t>
            </a: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используется команда </a:t>
            </a:r>
            <a:r>
              <a:rPr kumimoji="0" lang="en-US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git checkout master</a:t>
            </a: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(рисунок 10). После переключения на нужную ветку при выводе файла </a:t>
            </a:r>
            <a:r>
              <a:rPr kumimoji="0" lang="en-US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hello</a:t>
            </a: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kumimoji="0" lang="en-US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html</a:t>
            </a: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можно увидеть, что изменения отсутствуют (по причине того, что они закоммичены в другой ветке).</a:t>
            </a:r>
            <a:endParaRPr kumimoji="0" lang="ru-RU" altLang="ru-RU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Rectangle 31"/>
          <p:cNvSpPr>
            <a:spLocks noChangeArrowheads="1"/>
          </p:cNvSpPr>
          <p:nvPr/>
        </p:nvSpPr>
        <p:spPr bwMode="auto">
          <a:xfrm>
            <a:off x="0" y="17097375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При переключении на ветку </a:t>
            </a:r>
            <a:r>
              <a:rPr kumimoji="0" lang="en-US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style</a:t>
            </a: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файл </a:t>
            </a:r>
            <a:r>
              <a:rPr kumimoji="0" lang="en-US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hello</a:t>
            </a: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kumimoji="0" lang="en-US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html </a:t>
            </a: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будет иметь другое содержание (рисунок 11).</a:t>
            </a:r>
            <a:endParaRPr kumimoji="0" lang="ru-RU" altLang="ru-RU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Rectangle 32"/>
          <p:cNvSpPr>
            <a:spLocks noChangeArrowheads="1"/>
          </p:cNvSpPr>
          <p:nvPr/>
        </p:nvSpPr>
        <p:spPr bwMode="auto">
          <a:xfrm>
            <a:off x="0" y="20221575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6" name="Rectangle 33"/>
          <p:cNvSpPr>
            <a:spLocks noChangeArrowheads="1"/>
          </p:cNvSpPr>
          <p:nvPr/>
        </p:nvSpPr>
        <p:spPr bwMode="auto">
          <a:xfrm>
            <a:off x="0" y="21459825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7" name="Rectangle 34"/>
          <p:cNvSpPr>
            <a:spLocks noChangeArrowheads="1"/>
          </p:cNvSpPr>
          <p:nvPr/>
        </p:nvSpPr>
        <p:spPr bwMode="auto">
          <a:xfrm>
            <a:off x="0" y="22812375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8" name="Rectangle 35"/>
          <p:cNvSpPr>
            <a:spLocks noChangeArrowheads="1"/>
          </p:cNvSpPr>
          <p:nvPr/>
        </p:nvSpPr>
        <p:spPr bwMode="auto">
          <a:xfrm>
            <a:off x="0" y="26088975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Для того, чтобы создать конфликт необходимо перейти в ветку </a:t>
            </a:r>
            <a:r>
              <a:rPr kumimoji="0" lang="en-US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master</a:t>
            </a: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и внести изменения в файл </a:t>
            </a:r>
            <a:r>
              <a:rPr kumimoji="0" lang="en-US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hello</a:t>
            </a: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kumimoji="0" lang="en-US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html</a:t>
            </a: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(рисунки 19-21).</a:t>
            </a:r>
            <a:endParaRPr kumimoji="0" lang="ru-RU" altLang="ru-RU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" name="Rectangle 36"/>
          <p:cNvSpPr>
            <a:spLocks noChangeArrowheads="1"/>
          </p:cNvSpPr>
          <p:nvPr/>
        </p:nvSpPr>
        <p:spPr bwMode="auto">
          <a:xfrm>
            <a:off x="0" y="27974925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20" name="Rectangle 37"/>
          <p:cNvSpPr>
            <a:spLocks noChangeArrowheads="1"/>
          </p:cNvSpPr>
          <p:nvPr/>
        </p:nvSpPr>
        <p:spPr bwMode="auto">
          <a:xfrm>
            <a:off x="0" y="32708850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После выполнения предыдущих действий при просмотре веток можно будет увидеть конфликт в виде, как на рисунке 22.</a:t>
            </a:r>
            <a:endParaRPr kumimoji="0" lang="ru-RU" altLang="ru-RU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Rectangle 38"/>
          <p:cNvSpPr>
            <a:spLocks noChangeArrowheads="1"/>
          </p:cNvSpPr>
          <p:nvPr/>
        </p:nvSpPr>
        <p:spPr bwMode="auto">
          <a:xfrm>
            <a:off x="0" y="35899725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При попытке объединить ветку </a:t>
            </a:r>
            <a:r>
              <a:rPr kumimoji="0" lang="en-US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style </a:t>
            </a: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 </a:t>
            </a:r>
            <a:r>
              <a:rPr kumimoji="0" lang="en-US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master </a:t>
            </a: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будет показана ошибка из-за конфликта, как показано на рисунке 23.</a:t>
            </a:r>
            <a:endParaRPr kumimoji="0" lang="ru-RU" altLang="ru-RU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2" name="Rectangle 39"/>
          <p:cNvSpPr>
            <a:spLocks noChangeArrowheads="1"/>
          </p:cNvSpPr>
          <p:nvPr/>
        </p:nvSpPr>
        <p:spPr bwMode="auto">
          <a:xfrm>
            <a:off x="0" y="37785675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При открытии файла </a:t>
            </a:r>
            <a:r>
              <a:rPr kumimoji="0" lang="en-US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hello</a:t>
            </a: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kumimoji="0" lang="en-US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html</a:t>
            </a: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конфликт будет показан (рисунок 24).</a:t>
            </a:r>
            <a:endParaRPr kumimoji="0" lang="ru-RU" altLang="ru-RU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3" name="Rectangle 40"/>
          <p:cNvSpPr>
            <a:spLocks noChangeArrowheads="1"/>
          </p:cNvSpPr>
          <p:nvPr/>
        </p:nvSpPr>
        <p:spPr bwMode="auto">
          <a:xfrm>
            <a:off x="0" y="40519350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Рисунок 24 - Просмотр файла </a:t>
            </a:r>
            <a:r>
              <a:rPr kumimoji="0" lang="en-US" altLang="ru-RU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hello</a:t>
            </a: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kumimoji="0" lang="en-US" altLang="ru-RU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html</a:t>
            </a: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при наличии конфликта</a:t>
            </a:r>
            <a:endParaRPr kumimoji="0" lang="ru-RU" altLang="ru-RU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Чтобы решить конфликт, нужно внести изменения вручную (рисунок 25).</a:t>
            </a:r>
            <a:endParaRPr kumimoji="0" lang="ru-RU" altLang="ru-RU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4" name="Rectangle 41"/>
          <p:cNvSpPr>
            <a:spLocks noChangeArrowheads="1"/>
          </p:cNvSpPr>
          <p:nvPr/>
        </p:nvSpPr>
        <p:spPr bwMode="auto">
          <a:xfrm>
            <a:off x="0" y="43243500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Рисунок 25 - Решение конфликта вручную</a:t>
            </a:r>
            <a:endParaRPr kumimoji="0" lang="ru-RU" altLang="ru-RU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Затем следует произвести индексацию и коммит (рисунок 26).</a:t>
            </a:r>
            <a:endParaRPr kumimoji="0" lang="ru-RU" altLang="ru-RU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5" name="Rectangle 42"/>
          <p:cNvSpPr>
            <a:spLocks noChangeArrowheads="1"/>
          </p:cNvSpPr>
          <p:nvPr/>
        </p:nvSpPr>
        <p:spPr bwMode="auto">
          <a:xfrm>
            <a:off x="0" y="44910375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Рисунок 26 - Индексация и коммит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c2613dc383_0_32"/>
          <p:cNvSpPr txBox="1"/>
          <p:nvPr/>
        </p:nvSpPr>
        <p:spPr>
          <a:xfrm>
            <a:off x="-511103" y="1445877"/>
            <a:ext cx="10248483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indent="719138" algn="just">
              <a:buSzPts val="2000"/>
            </a:pPr>
            <a:r>
              <a:rPr lang="en-US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Git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1.5</a:t>
            </a:r>
            <a:endParaRPr sz="1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g2c2613dc383_0_32"/>
          <p:cNvSpPr/>
          <p:nvPr/>
        </p:nvSpPr>
        <p:spPr>
          <a:xfrm>
            <a:off x="7362924" y="220918"/>
            <a:ext cx="31536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ru-RU" sz="25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Пример заполнения</a:t>
            </a:r>
            <a:endParaRPr sz="25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185;p5"/>
          <p:cNvSpPr txBox="1">
            <a:spLocks noGrp="1"/>
          </p:cNvSpPr>
          <p:nvPr>
            <p:ph type="title"/>
          </p:nvPr>
        </p:nvSpPr>
        <p:spPr>
          <a:xfrm>
            <a:off x="368273" y="375733"/>
            <a:ext cx="9687300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60000"/>
              </a:buClr>
              <a:buSzPts val="3600"/>
              <a:buFont typeface="Arial Black"/>
              <a:buNone/>
            </a:pPr>
            <a:r>
              <a:rPr lang="ru-RU" sz="3000" kern="1200" dirty="0">
                <a:latin typeface="Arial Black" panose="020B0A04020102020204" pitchFamily="34" charset="0"/>
                <a:ea typeface="+mj-ea"/>
                <a:cs typeface="+mj-cs"/>
                <a:sym typeface="Times New Roman"/>
              </a:rPr>
              <a:t>Этап проектирования</a:t>
            </a:r>
            <a:endParaRPr sz="1800" b="0" kern="1200" dirty="0">
              <a:latin typeface="Arial" panose="020B0604020202020204" pitchFamily="34" charset="0"/>
              <a:ea typeface="+mn-ea"/>
              <a:cs typeface="Arial" panose="020B0604020202020204" pitchFamily="34" charset="0"/>
              <a:sym typeface="Times New Roman"/>
            </a:endParaRPr>
          </a:p>
        </p:txBody>
      </p:sp>
      <p:sp>
        <p:nvSpPr>
          <p:cNvPr id="10" name="Google Shape;178;g202f423d887_0_12"/>
          <p:cNvSpPr txBox="1">
            <a:spLocks noGrp="1"/>
          </p:cNvSpPr>
          <p:nvPr>
            <p:ph type="body" idx="2"/>
          </p:nvPr>
        </p:nvSpPr>
        <p:spPr>
          <a:xfrm>
            <a:off x="269443" y="439191"/>
            <a:ext cx="8080079" cy="99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b" anchorCtr="0">
            <a:normAutofit/>
          </a:bodyPr>
          <a:lstStyle/>
          <a:p>
            <a:pPr marL="0" lvl="0" indent="0">
              <a:buClr>
                <a:srgbClr val="E60000"/>
              </a:buClr>
            </a:pPr>
            <a:r>
              <a:rPr lang="ru-RU" b="0" kern="1200" dirty="0">
                <a:solidFill>
                  <a:srgbClr val="E6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Times New Roman"/>
              </a:rPr>
              <a:t>Использование системы контроля версий и методов для получения кода с заданной функциональностью и степенью качества</a:t>
            </a:r>
            <a:endParaRPr b="0" kern="1200" dirty="0">
              <a:solidFill>
                <a:srgbClr val="E6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  <a:sym typeface="Times New Roman"/>
            </a:endParaRPr>
          </a:p>
        </p:txBody>
      </p:sp>
      <p:pic>
        <p:nvPicPr>
          <p:cNvPr id="6156" name="Рисунок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3109055"/>
            <a:ext cx="4572924" cy="2917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5" name="Рисунок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531" y="2299006"/>
            <a:ext cx="5934075" cy="2219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Рисунок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525" y="5428165"/>
            <a:ext cx="5191125" cy="206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3" name="Рисунок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22"/>
          <a:stretch>
            <a:fillRect/>
          </a:stretch>
        </p:blipFill>
        <p:spPr bwMode="auto">
          <a:xfrm>
            <a:off x="0" y="9563100"/>
            <a:ext cx="5172075" cy="2238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Рисунок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058"/>
          <a:stretch>
            <a:fillRect/>
          </a:stretch>
        </p:blipFill>
        <p:spPr bwMode="auto">
          <a:xfrm>
            <a:off x="0" y="12258675"/>
            <a:ext cx="5486400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1" name="Рисунок 7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287625"/>
            <a:ext cx="5943600" cy="2047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Рисунок 8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792700"/>
            <a:ext cx="5943600" cy="2200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9" name="Рисунок 2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5875" y="20564475"/>
            <a:ext cx="3327264" cy="2262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Рисунок 23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355300"/>
            <a:ext cx="4305300" cy="129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Рисунок 11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4879300"/>
            <a:ext cx="5943600" cy="179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Рисунок 24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355800"/>
            <a:ext cx="4886325" cy="279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5" name="Рисунок 26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0603825"/>
            <a:ext cx="4505325" cy="125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3"/>
          <p:cNvSpPr>
            <a:spLocks noChangeArrowheads="1"/>
          </p:cNvSpPr>
          <p:nvPr/>
        </p:nvSpPr>
        <p:spPr bwMode="auto">
          <a:xfrm>
            <a:off x="0" y="0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Для сброса ветки необходимо применить команду </a:t>
            </a:r>
            <a:r>
              <a:rPr kumimoji="0" lang="en-US" altLang="ru-RU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reset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--</a:t>
            </a:r>
            <a:r>
              <a:rPr kumimoji="0" lang="en-US" altLang="ru-RU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hard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до требуемой точки (рисунки 1-2).</a:t>
            </a:r>
            <a:endParaRPr kumimoji="0" lang="ru-RU" altLang="ru-RU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14"/>
          <p:cNvSpPr>
            <a:spLocks noChangeArrowheads="1"/>
          </p:cNvSpPr>
          <p:nvPr/>
        </p:nvSpPr>
        <p:spPr bwMode="auto">
          <a:xfrm>
            <a:off x="0" y="1991804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Рисунок 1 - Просмотр истории</a:t>
            </a:r>
            <a:endParaRPr kumimoji="0" lang="ru-RU" altLang="ru-RU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15"/>
          <p:cNvSpPr>
            <a:spLocks noChangeArrowheads="1"/>
          </p:cNvSpPr>
          <p:nvPr/>
        </p:nvSpPr>
        <p:spPr bwMode="auto">
          <a:xfrm>
            <a:off x="0" y="4536527"/>
            <a:ext cx="4594528" cy="11336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25392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Рисунок 2 - Сброс ветки </a:t>
            </a:r>
            <a:r>
              <a:rPr kumimoji="0" lang="en-US" altLang="ru-RU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style</a:t>
            </a:r>
            <a:endParaRPr kumimoji="0" lang="ru-RU" altLang="ru-RU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Сброс ветки </a:t>
            </a:r>
            <a:r>
              <a:rPr kumimoji="0" lang="en-US" altLang="ru-RU" sz="1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master</a:t>
            </a:r>
            <a:endParaRPr kumimoji="0" lang="ru-RU" altLang="ru-RU" sz="14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Аналогичные действия нужно произвести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и для ветки </a:t>
            </a:r>
            <a:r>
              <a:rPr kumimoji="0" lang="en-US" altLang="ru-RU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master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(рисунки 3-4).</a:t>
            </a:r>
            <a:endParaRPr kumimoji="0" lang="ru-RU" altLang="ru-RU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16"/>
          <p:cNvSpPr>
            <a:spLocks noChangeArrowheads="1"/>
          </p:cNvSpPr>
          <p:nvPr/>
        </p:nvSpPr>
        <p:spPr bwMode="auto">
          <a:xfrm>
            <a:off x="0" y="9105900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Рисунок 3 - Переключение на </a:t>
            </a:r>
            <a:r>
              <a:rPr kumimoji="0" lang="en-US" altLang="ru-RU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master </a:t>
            </a: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и просмотр истории</a:t>
            </a:r>
            <a:endParaRPr kumimoji="0" lang="ru-RU" altLang="ru-RU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17"/>
          <p:cNvSpPr>
            <a:spLocks noChangeArrowheads="1"/>
          </p:cNvSpPr>
          <p:nvPr/>
        </p:nvSpPr>
        <p:spPr bwMode="auto">
          <a:xfrm>
            <a:off x="0" y="11801475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25392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Рисунок 4 - Сброс ветки </a:t>
            </a:r>
            <a:r>
              <a:rPr kumimoji="0" lang="en-US" altLang="ru-RU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master</a:t>
            </a:r>
            <a:endParaRPr kumimoji="0" lang="ru-RU" altLang="ru-RU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400" b="1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Перебазирование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Команду </a:t>
            </a:r>
            <a:r>
              <a:rPr kumimoji="0" lang="en-US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rebase </a:t>
            </a: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можно использовать вместо команды </a:t>
            </a:r>
            <a:r>
              <a:rPr kumimoji="0" lang="en-US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merge</a:t>
            </a: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(рисунок 5).</a:t>
            </a:r>
            <a:endParaRPr kumimoji="0" lang="ru-RU" altLang="ru-RU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18"/>
          <p:cNvSpPr>
            <a:spLocks noChangeArrowheads="1"/>
          </p:cNvSpPr>
          <p:nvPr/>
        </p:nvSpPr>
        <p:spPr bwMode="auto">
          <a:xfrm>
            <a:off x="0" y="14830425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25392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Рисунок 5 - Перебазирование веток</a:t>
            </a:r>
            <a:endParaRPr kumimoji="0" lang="ru-RU" altLang="ru-RU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400" b="1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Слияние в ветку </a:t>
            </a:r>
            <a:r>
              <a:rPr kumimoji="0" lang="en-US" altLang="ru-RU" sz="14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master</a:t>
            </a:r>
            <a:endParaRPr kumimoji="0" lang="ru-RU" altLang="ru-RU" sz="1400" b="1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Далее требуется произвести слияние веток с помощью </a:t>
            </a:r>
            <a:r>
              <a:rPr kumimoji="0" lang="en-US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merge </a:t>
            </a: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(рисунки 6-7).</a:t>
            </a:r>
            <a:endParaRPr kumimoji="0" lang="ru-RU" altLang="ru-RU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19"/>
          <p:cNvSpPr>
            <a:spLocks noChangeArrowheads="1"/>
          </p:cNvSpPr>
          <p:nvPr/>
        </p:nvSpPr>
        <p:spPr bwMode="auto">
          <a:xfrm>
            <a:off x="0" y="17335500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Рисунок 6 - Слияние веток</a:t>
            </a:r>
            <a:endParaRPr kumimoji="0" lang="ru-RU" altLang="ru-RU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Rectangle 20"/>
          <p:cNvSpPr>
            <a:spLocks noChangeArrowheads="1"/>
          </p:cNvSpPr>
          <p:nvPr/>
        </p:nvSpPr>
        <p:spPr bwMode="auto">
          <a:xfrm>
            <a:off x="0" y="19992975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25392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Рисунок 7 - Просмотр истории</a:t>
            </a:r>
            <a:endParaRPr kumimoji="0" lang="ru-RU" altLang="ru-RU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400" b="1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Клонирование репозиториев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Далее требуется научиться делать копии репозиториев. Для этого необходимо перейти в рабочий каталог и затем использовать команду </a:t>
            </a:r>
            <a:r>
              <a:rPr kumimoji="0" lang="en-US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git clone</a:t>
            </a: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Все данные действия показаны на рисунке 8.</a:t>
            </a:r>
            <a:endParaRPr kumimoji="0" lang="ru-RU" altLang="ru-RU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Rectangle 21"/>
          <p:cNvSpPr>
            <a:spLocks noChangeArrowheads="1"/>
          </p:cNvSpPr>
          <p:nvPr/>
        </p:nvSpPr>
        <p:spPr bwMode="auto">
          <a:xfrm>
            <a:off x="0" y="22898100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25392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Просмотр клонированного репозитория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После этого можно просмотреть клонированный репозиторий (рисунки 9-10).</a:t>
            </a:r>
            <a:endParaRPr kumimoji="0" lang="ru-RU" altLang="ru-RU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6" name="Rectangle 22"/>
          <p:cNvSpPr>
            <a:spLocks noChangeArrowheads="1"/>
          </p:cNvSpPr>
          <p:nvPr/>
        </p:nvSpPr>
        <p:spPr bwMode="auto">
          <a:xfrm>
            <a:off x="0" y="24650700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7" name="Rectangle 23"/>
          <p:cNvSpPr>
            <a:spLocks noChangeArrowheads="1"/>
          </p:cNvSpPr>
          <p:nvPr/>
        </p:nvSpPr>
        <p:spPr bwMode="auto">
          <a:xfrm>
            <a:off x="0" y="26898600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25392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ru-RU" sz="14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Origin</a:t>
            </a:r>
            <a:endParaRPr kumimoji="0" lang="ru-RU" altLang="ru-RU" sz="1400" b="1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kumimoji="0" lang="en-US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Origin </a:t>
            </a: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– имя по умолчанию. Просмотр данных о нем возможен с помощью команд, показанных на рисунке 11.</a:t>
            </a:r>
            <a:endParaRPr kumimoji="0" lang="ru-RU" altLang="ru-RU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Rectangle 24"/>
          <p:cNvSpPr>
            <a:spLocks noChangeArrowheads="1"/>
          </p:cNvSpPr>
          <p:nvPr/>
        </p:nvSpPr>
        <p:spPr bwMode="auto">
          <a:xfrm>
            <a:off x="0" y="30146625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Для просмотра удаленных веток используется команда </a:t>
            </a:r>
            <a:r>
              <a:rPr kumimoji="0" lang="en-US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git branch</a:t>
            </a: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-</a:t>
            </a:r>
            <a:r>
              <a:rPr kumimoji="0" lang="en-US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(рисунок 12).</a:t>
            </a:r>
            <a:endParaRPr kumimoji="0" lang="ru-RU" altLang="ru-RU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c2613dc383_0_45"/>
          <p:cNvSpPr txBox="1"/>
          <p:nvPr/>
        </p:nvSpPr>
        <p:spPr>
          <a:xfrm>
            <a:off x="-652815" y="1403787"/>
            <a:ext cx="9840029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indent="719138">
              <a:buSzPts val="2000"/>
            </a:pPr>
            <a:r>
              <a:rPr lang="en-US" sz="2000" b="0" i="0" u="none" strike="noStrike" cap="none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Git</a:t>
            </a:r>
            <a:r>
              <a:rPr lang="en-US" sz="2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1.6</a:t>
            </a:r>
            <a:endParaRPr lang="en-US" sz="20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0" indent="719138">
              <a:buSzPts val="2000"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g2c2613dc383_0_45"/>
          <p:cNvSpPr/>
          <p:nvPr/>
        </p:nvSpPr>
        <p:spPr>
          <a:xfrm>
            <a:off x="7362924" y="220918"/>
            <a:ext cx="31536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ru-RU" sz="25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Пример заполнения</a:t>
            </a:r>
            <a:endParaRPr sz="25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185;p5"/>
          <p:cNvSpPr txBox="1">
            <a:spLocks noGrp="1"/>
          </p:cNvSpPr>
          <p:nvPr>
            <p:ph type="title"/>
          </p:nvPr>
        </p:nvSpPr>
        <p:spPr>
          <a:xfrm>
            <a:off x="368273" y="375733"/>
            <a:ext cx="9687300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60000"/>
              </a:buClr>
              <a:buSzPts val="3600"/>
              <a:buFont typeface="Arial Black"/>
              <a:buNone/>
            </a:pPr>
            <a:r>
              <a:rPr lang="ru-RU" sz="3000" kern="1200" dirty="0">
                <a:latin typeface="Arial Black" panose="020B0A04020102020204" pitchFamily="34" charset="0"/>
                <a:ea typeface="+mj-ea"/>
                <a:cs typeface="+mj-cs"/>
                <a:sym typeface="Times New Roman"/>
              </a:rPr>
              <a:t>Этап проектирования</a:t>
            </a:r>
            <a:endParaRPr sz="1800" b="0" kern="1200" dirty="0">
              <a:latin typeface="Arial" panose="020B0604020202020204" pitchFamily="34" charset="0"/>
              <a:ea typeface="+mn-ea"/>
              <a:cs typeface="Arial" panose="020B0604020202020204" pitchFamily="34" charset="0"/>
              <a:sym typeface="Times New Roman"/>
            </a:endParaRPr>
          </a:p>
        </p:txBody>
      </p:sp>
      <p:sp>
        <p:nvSpPr>
          <p:cNvPr id="8" name="Google Shape;178;g202f423d887_0_12"/>
          <p:cNvSpPr txBox="1">
            <a:spLocks noGrp="1"/>
          </p:cNvSpPr>
          <p:nvPr>
            <p:ph type="body" idx="2"/>
          </p:nvPr>
        </p:nvSpPr>
        <p:spPr>
          <a:xfrm>
            <a:off x="269443" y="439191"/>
            <a:ext cx="8080079" cy="99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b" anchorCtr="0">
            <a:normAutofit/>
          </a:bodyPr>
          <a:lstStyle/>
          <a:p>
            <a:pPr marL="0" lvl="0" indent="0">
              <a:buClr>
                <a:srgbClr val="E60000"/>
              </a:buClr>
            </a:pPr>
            <a:r>
              <a:rPr lang="ru-RU" b="0" kern="1200" dirty="0">
                <a:solidFill>
                  <a:srgbClr val="E6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Times New Roman"/>
              </a:rPr>
              <a:t>Использование системы контроля версий и методов для получения кода с заданной функциональностью и степенью качества</a:t>
            </a:r>
            <a:endParaRPr b="0" kern="1200" dirty="0">
              <a:solidFill>
                <a:srgbClr val="E6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  <a:sym typeface="Times New Roman"/>
            </a:endParaRPr>
          </a:p>
        </p:txBody>
      </p:sp>
      <p:pic>
        <p:nvPicPr>
          <p:cNvPr id="7182" name="Рисунок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5382" y="1562880"/>
            <a:ext cx="3838575" cy="1533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1" name="Рисунок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443" y="1819931"/>
            <a:ext cx="5943600" cy="1809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0" name="Рисунок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412" y="3867151"/>
            <a:ext cx="3848100" cy="106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9" name="Рисунок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87" y="5491942"/>
            <a:ext cx="4352925" cy="1190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Рисунок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3425" y="5133974"/>
            <a:ext cx="4706857" cy="1988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7" name="Рисунок 6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677400"/>
            <a:ext cx="5934075" cy="102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Рисунок 7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163300"/>
            <a:ext cx="4295775" cy="866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5" name="Рисунок 8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487275"/>
            <a:ext cx="5943600" cy="1209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Рисунок 9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154150"/>
            <a:ext cx="4267200" cy="904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3" name="Рисунок 10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059025"/>
            <a:ext cx="4457700" cy="2762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Рисунок 11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278475"/>
            <a:ext cx="4543425" cy="1857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Рисунок 12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593050"/>
            <a:ext cx="3838575" cy="1114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Рисунок 14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164675"/>
            <a:ext cx="5934075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69" name="Рисунок 13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536275"/>
            <a:ext cx="5934075" cy="178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5"/>
          <p:cNvSpPr>
            <a:spLocks noChangeArrowheads="1"/>
          </p:cNvSpPr>
          <p:nvPr/>
        </p:nvSpPr>
        <p:spPr bwMode="auto">
          <a:xfrm>
            <a:off x="0" y="0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Сначала необходимо внести изменения в оригинальный репозиторий. Для этого нужно перейти в данный репозиторий (рисунок 1).</a:t>
            </a:r>
            <a:endParaRPr kumimoji="0" lang="ru-RU" altLang="ru-RU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17"/>
          <p:cNvSpPr>
            <a:spLocks noChangeArrowheads="1"/>
          </p:cNvSpPr>
          <p:nvPr/>
        </p:nvSpPr>
        <p:spPr bwMode="auto">
          <a:xfrm>
            <a:off x="0" y="3800475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5" name="Rectangle 18"/>
          <p:cNvSpPr>
            <a:spLocks noChangeArrowheads="1"/>
          </p:cNvSpPr>
          <p:nvPr/>
        </p:nvSpPr>
        <p:spPr bwMode="auto">
          <a:xfrm>
            <a:off x="4100512" y="4290835"/>
            <a:ext cx="6813084" cy="8002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Далее требуется перейти в клонированный репозиторий и извлечь изменения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 помощью команды </a:t>
            </a:r>
            <a:r>
              <a:rPr kumimoji="0" lang="en-US" altLang="ru-RU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git fetch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(рисунок 4) и просмотреть историю (рисунок 5).</a:t>
            </a:r>
            <a:endParaRPr kumimoji="0" lang="ru-RU" altLang="ru-RU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19"/>
          <p:cNvSpPr>
            <a:spLocks noChangeArrowheads="1"/>
          </p:cNvSpPr>
          <p:nvPr/>
        </p:nvSpPr>
        <p:spPr bwMode="auto">
          <a:xfrm>
            <a:off x="0" y="6972300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0" name="Rectangle 20"/>
          <p:cNvSpPr>
            <a:spLocks noChangeArrowheads="1"/>
          </p:cNvSpPr>
          <p:nvPr/>
        </p:nvSpPr>
        <p:spPr bwMode="auto">
          <a:xfrm>
            <a:off x="0" y="9220200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Рисунок 5 - Просмотр истории</a:t>
            </a:r>
            <a:endParaRPr kumimoji="0" lang="ru-RU" altLang="ru-RU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При попытке вывести содержимое файла </a:t>
            </a:r>
            <a:r>
              <a:rPr kumimoji="0" lang="en-US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README</a:t>
            </a: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можно увидеть, что изменения не были внесены (рисунок 6).</a:t>
            </a:r>
            <a:endParaRPr kumimoji="0" lang="ru-RU" altLang="ru-RU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21"/>
          <p:cNvSpPr>
            <a:spLocks noChangeArrowheads="1"/>
          </p:cNvSpPr>
          <p:nvPr/>
        </p:nvSpPr>
        <p:spPr bwMode="auto">
          <a:xfrm>
            <a:off x="0" y="10706100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Рисунок 6 - Вывод содержимого файла </a:t>
            </a:r>
            <a:r>
              <a:rPr kumimoji="0" lang="en-US" altLang="ru-RU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README</a:t>
            </a:r>
            <a:endParaRPr kumimoji="0" lang="ru-RU" altLang="ru-RU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Далее нужно слить извлеченные изменения в ветку </a:t>
            </a:r>
            <a:r>
              <a:rPr kumimoji="0" lang="en-US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master </a:t>
            </a: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(рисунок 7).</a:t>
            </a:r>
            <a:endParaRPr kumimoji="0" lang="ru-RU" altLang="ru-RU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2"/>
          <p:cNvSpPr>
            <a:spLocks noChangeArrowheads="1"/>
          </p:cNvSpPr>
          <p:nvPr/>
        </p:nvSpPr>
        <p:spPr bwMode="auto">
          <a:xfrm>
            <a:off x="0" y="12030075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И после выполнения предыдущего действия при выводе </a:t>
            </a:r>
            <a:r>
              <a:rPr kumimoji="0" lang="en-US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README</a:t>
            </a: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можно будет увидеть последние изменения (рисунок 8).</a:t>
            </a:r>
            <a:endParaRPr kumimoji="0" lang="ru-RU" altLang="ru-RU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Rectangle 23"/>
          <p:cNvSpPr>
            <a:spLocks noChangeArrowheads="1"/>
          </p:cNvSpPr>
          <p:nvPr/>
        </p:nvSpPr>
        <p:spPr bwMode="auto">
          <a:xfrm>
            <a:off x="0" y="13696950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Рисунок 8 - Вывод содержимого файла </a:t>
            </a:r>
            <a:r>
              <a:rPr kumimoji="0" lang="en-US" altLang="ru-RU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README</a:t>
            </a:r>
            <a:endParaRPr kumimoji="0" lang="ru-RU" altLang="ru-RU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Также существует команда, объединяющая функции </a:t>
            </a:r>
            <a:r>
              <a:rPr kumimoji="0" lang="en-US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git fetch </a:t>
            </a: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и </a:t>
            </a:r>
            <a:r>
              <a:rPr kumimoji="0" lang="en-US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git merge</a:t>
            </a: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которая показана на рисунке 9.</a:t>
            </a:r>
            <a:endParaRPr kumimoji="0" lang="ru-RU" altLang="ru-RU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Rectangle 24"/>
          <p:cNvSpPr>
            <a:spLocks noChangeArrowheads="1"/>
          </p:cNvSpPr>
          <p:nvPr/>
        </p:nvSpPr>
        <p:spPr bwMode="auto">
          <a:xfrm>
            <a:off x="0" y="15059025"/>
            <a:ext cx="106934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Далее требуется добавить локальную ветку, которая будет отслеживать удаленную ветку (рисунок 10).</a:t>
            </a:r>
            <a:endParaRPr kumimoji="0" lang="ru-RU" altLang="ru-RU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Rectangle 25"/>
          <p:cNvSpPr>
            <a:spLocks noChangeArrowheads="1"/>
          </p:cNvSpPr>
          <p:nvPr/>
        </p:nvSpPr>
        <p:spPr bwMode="auto">
          <a:xfrm>
            <a:off x="0" y="17821275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6" name="Rectangle 26"/>
          <p:cNvSpPr>
            <a:spLocks noChangeArrowheads="1"/>
          </p:cNvSpPr>
          <p:nvPr/>
        </p:nvSpPr>
        <p:spPr bwMode="auto">
          <a:xfrm>
            <a:off x="0" y="20135850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Для добавления удаленного репозитория используется команда, показанная на рисунке 12.</a:t>
            </a:r>
            <a:endParaRPr kumimoji="0" lang="ru-RU" altLang="ru-RU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Rectangle 27"/>
          <p:cNvSpPr>
            <a:spLocks noChangeArrowheads="1"/>
          </p:cNvSpPr>
          <p:nvPr/>
        </p:nvSpPr>
        <p:spPr bwMode="auto">
          <a:xfrm>
            <a:off x="0" y="21707475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Затем требуется научиться отправлять изменения в удаленный репозиторий. Для этого сначала надо внести изменения, проиндексировать и произвести коммит (рисунок 13-14).</a:t>
            </a:r>
            <a:endParaRPr kumimoji="0" lang="ru-RU" altLang="ru-RU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Rectangle 28"/>
          <p:cNvSpPr>
            <a:spLocks noChangeArrowheads="1"/>
          </p:cNvSpPr>
          <p:nvPr/>
        </p:nvSpPr>
        <p:spPr bwMode="auto">
          <a:xfrm>
            <a:off x="0" y="23079075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Рисунок 18 - Настройка сервера</a:t>
            </a:r>
            <a:endParaRPr kumimoji="0" lang="ru-RU" altLang="ru-RU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" name="Rectangle 29"/>
          <p:cNvSpPr>
            <a:spLocks noChangeArrowheads="1"/>
          </p:cNvSpPr>
          <p:nvPr/>
        </p:nvSpPr>
        <p:spPr bwMode="auto">
          <a:xfrm>
            <a:off x="0" y="25317450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Рисунок 19 - Клонирование проекта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26525</TotalTime>
  <Words>4656</Words>
  <Application>Microsoft Office PowerPoint</Application>
  <PresentationFormat>Произвольный</PresentationFormat>
  <Paragraphs>362</Paragraphs>
  <Slides>17</Slides>
  <Notes>17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17</vt:i4>
      </vt:variant>
    </vt:vector>
  </HeadingPairs>
  <TitlesOfParts>
    <vt:vector size="23" baseType="lpstr">
      <vt:lpstr>Calibri Light</vt:lpstr>
      <vt:lpstr>Arial Black</vt:lpstr>
      <vt:lpstr>Times New Roman</vt:lpstr>
      <vt:lpstr>Arial</vt:lpstr>
      <vt:lpstr>Calibri</vt:lpstr>
      <vt:lpstr>Тема Office</vt:lpstr>
      <vt:lpstr>ОТЧЕТ  о прохождении учебной практики   по профессиональному модулю ПМ.02 Осуществление интеграции программных модулей  в период с «25» мая 2025 г. по «07» июня 2025 г.   Специальность 09.02.07 Информационные системы и программирование </vt:lpstr>
      <vt:lpstr>Содержание</vt:lpstr>
      <vt:lpstr>Организационный этап</vt:lpstr>
      <vt:lpstr>Подготовительный этап</vt:lpstr>
      <vt:lpstr>Этап проектирования</vt:lpstr>
      <vt:lpstr>Этап проектирования</vt:lpstr>
      <vt:lpstr>Этап проектирования</vt:lpstr>
      <vt:lpstr>Этап проектирования</vt:lpstr>
      <vt:lpstr>Этап проектирования</vt:lpstr>
      <vt:lpstr>Этап проектирования</vt:lpstr>
      <vt:lpstr>Этап проектирования</vt:lpstr>
      <vt:lpstr>Этап проектирования</vt:lpstr>
      <vt:lpstr>Исследовательский этап</vt:lpstr>
      <vt:lpstr>Отчетный этап   </vt:lpstr>
      <vt:lpstr>Отчетный этап   </vt:lpstr>
      <vt:lpstr>Отчетный этап   </vt:lpstr>
      <vt:lpstr>Отчетный этап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ОТЧЕТ  о прохождении учебной практики   по профессиональному модулю ПМ.01 Осуществление интеграции программных модулей  в период с «  »         2024 г. по «  »          2024 г.   Специальность 09.02.07 Информационные системы и программирование</dc:title>
  <dc:creator>Катя</dc:creator>
  <cp:lastModifiedBy>Пользователь</cp:lastModifiedBy>
  <cp:revision>27</cp:revision>
  <dcterms:created xsi:type="dcterms:W3CDTF">2020-03-27T22:15:06Z</dcterms:created>
  <dcterms:modified xsi:type="dcterms:W3CDTF">2025-06-07T20:15:57Z</dcterms:modified>
</cp:coreProperties>
</file>